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7" r:id="rId11"/>
    <p:sldId id="271" r:id="rId12"/>
    <p:sldId id="272" r:id="rId13"/>
    <p:sldId id="268" r:id="rId14"/>
    <p:sldId id="266" r:id="rId15"/>
    <p:sldId id="273" r:id="rId16"/>
    <p:sldId id="274" r:id="rId17"/>
    <p:sldId id="269" r:id="rId18"/>
    <p:sldId id="27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6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ía Evangelina Ferreira" userId="9c7dfae9508095fb" providerId="LiveId" clId="{D2FF934E-5494-42BA-8F9B-C76BD1AA4350}"/>
    <pc:docChg chg="undo custSel mod addSld delSld modSld">
      <pc:chgData name="María Evangelina Ferreira" userId="9c7dfae9508095fb" providerId="LiveId" clId="{D2FF934E-5494-42BA-8F9B-C76BD1AA4350}" dt="2020-06-30T01:37:14.204" v="1789" actId="1038"/>
      <pc:docMkLst>
        <pc:docMk/>
      </pc:docMkLst>
      <pc:sldChg chg="modSp add del mod">
        <pc:chgData name="María Evangelina Ferreira" userId="9c7dfae9508095fb" providerId="LiveId" clId="{D2FF934E-5494-42BA-8F9B-C76BD1AA4350}" dt="2020-06-28T01:04:13.674" v="45" actId="47"/>
        <pc:sldMkLst>
          <pc:docMk/>
          <pc:sldMk cId="21513195" sldId="256"/>
        </pc:sldMkLst>
        <pc:spChg chg="mod">
          <ac:chgData name="María Evangelina Ferreira" userId="9c7dfae9508095fb" providerId="LiveId" clId="{D2FF934E-5494-42BA-8F9B-C76BD1AA4350}" dt="2020-06-28T01:04:00.930" v="11" actId="6549"/>
          <ac:spMkLst>
            <pc:docMk/>
            <pc:sldMk cId="21513195" sldId="256"/>
            <ac:spMk id="2" creationId="{AB168263-9A9C-4D0D-BD8C-F01E5C9C3F0C}"/>
          </ac:spMkLst>
        </pc:spChg>
        <pc:spChg chg="mod">
          <ac:chgData name="María Evangelina Ferreira" userId="9c7dfae9508095fb" providerId="LiveId" clId="{D2FF934E-5494-42BA-8F9B-C76BD1AA4350}" dt="2020-06-28T01:04:07.635" v="29" actId="20577"/>
          <ac:spMkLst>
            <pc:docMk/>
            <pc:sldMk cId="21513195" sldId="256"/>
            <ac:spMk id="3" creationId="{F309A676-D6BE-42B1-A1D2-9815027BF039}"/>
          </ac:spMkLst>
        </pc:spChg>
      </pc:sldChg>
      <pc:sldChg chg="addSp delSp modSp new mod modMedia setBg">
        <pc:chgData name="María Evangelina Ferreira" userId="9c7dfae9508095fb" providerId="LiveId" clId="{D2FF934E-5494-42BA-8F9B-C76BD1AA4350}" dt="2020-06-28T01:15:41.438" v="94"/>
        <pc:sldMkLst>
          <pc:docMk/>
          <pc:sldMk cId="4237698429" sldId="257"/>
        </pc:sldMkLst>
        <pc:spChg chg="del">
          <ac:chgData name="María Evangelina Ferreira" userId="9c7dfae9508095fb" providerId="LiveId" clId="{D2FF934E-5494-42BA-8F9B-C76BD1AA4350}" dt="2020-06-28T01:09:02.084" v="64"/>
          <ac:spMkLst>
            <pc:docMk/>
            <pc:sldMk cId="4237698429" sldId="257"/>
            <ac:spMk id="2" creationId="{E38A9824-DD6C-4773-9CF5-F6BCC164F1B5}"/>
          </ac:spMkLst>
        </pc:spChg>
        <pc:spChg chg="del">
          <ac:chgData name="María Evangelina Ferreira" userId="9c7dfae9508095fb" providerId="LiveId" clId="{D2FF934E-5494-42BA-8F9B-C76BD1AA4350}" dt="2020-06-28T01:09:02.084" v="64"/>
          <ac:spMkLst>
            <pc:docMk/>
            <pc:sldMk cId="4237698429" sldId="257"/>
            <ac:spMk id="3" creationId="{10C92F2E-99F0-4944-86DA-2E3588E5E43F}"/>
          </ac:spMkLst>
        </pc:spChg>
        <pc:spChg chg="add mod">
          <ac:chgData name="María Evangelina Ferreira" userId="9c7dfae9508095fb" providerId="LiveId" clId="{D2FF934E-5494-42BA-8F9B-C76BD1AA4350}" dt="2020-06-28T01:15:39.965" v="92" actId="26606"/>
          <ac:spMkLst>
            <pc:docMk/>
            <pc:sldMk cId="4237698429" sldId="257"/>
            <ac:spMk id="4" creationId="{B6202BDD-07D8-4210-AC39-2F528F07C241}"/>
          </ac:spMkLst>
        </pc:spChg>
        <pc:spChg chg="add del mod">
          <ac:chgData name="María Evangelina Ferreira" userId="9c7dfae9508095fb" providerId="LiveId" clId="{D2FF934E-5494-42BA-8F9B-C76BD1AA4350}" dt="2020-06-28T01:09:10.513" v="91" actId="478"/>
          <ac:spMkLst>
            <pc:docMk/>
            <pc:sldMk cId="4237698429" sldId="257"/>
            <ac:spMk id="5" creationId="{0DCEAB8B-B618-4575-A61B-01DFB4636C04}"/>
          </ac:spMkLst>
        </pc:spChg>
        <pc:spChg chg="add">
          <ac:chgData name="María Evangelina Ferreira" userId="9c7dfae9508095fb" providerId="LiveId" clId="{D2FF934E-5494-42BA-8F9B-C76BD1AA4350}" dt="2020-06-28T01:15:39.965" v="92" actId="26606"/>
          <ac:spMkLst>
            <pc:docMk/>
            <pc:sldMk cId="4237698429" sldId="257"/>
            <ac:spMk id="10" creationId="{C1DD1A8A-57D5-4A81-AD04-532B043C5611}"/>
          </ac:spMkLst>
        </pc:spChg>
        <pc:spChg chg="add">
          <ac:chgData name="María Evangelina Ferreira" userId="9c7dfae9508095fb" providerId="LiveId" clId="{D2FF934E-5494-42BA-8F9B-C76BD1AA4350}" dt="2020-06-28T01:15:39.965" v="92" actId="26606"/>
          <ac:spMkLst>
            <pc:docMk/>
            <pc:sldMk cId="4237698429" sldId="257"/>
            <ac:spMk id="12" creationId="{007891EC-4501-44ED-A8C8-B11B6DB767AB}"/>
          </ac:spMkLst>
        </pc:spChg>
        <pc:picChg chg="add mod">
          <ac:chgData name="María Evangelina Ferreira" userId="9c7dfae9508095fb" providerId="LiveId" clId="{D2FF934E-5494-42BA-8F9B-C76BD1AA4350}" dt="2020-06-28T01:15:41.438" v="94"/>
          <ac:picMkLst>
            <pc:docMk/>
            <pc:sldMk cId="4237698429" sldId="257"/>
            <ac:picMk id="6" creationId="{937AF651-2B9B-4149-AB5C-C54435818541}"/>
          </ac:picMkLst>
        </pc:picChg>
      </pc:sldChg>
      <pc:sldChg chg="del">
        <pc:chgData name="María Evangelina Ferreira" userId="9c7dfae9508095fb" providerId="LiveId" clId="{D2FF934E-5494-42BA-8F9B-C76BD1AA4350}" dt="2020-06-28T01:04:10.282" v="30" actId="47"/>
        <pc:sldMkLst>
          <pc:docMk/>
          <pc:sldMk cId="34076884" sldId="258"/>
        </pc:sldMkLst>
      </pc:sldChg>
      <pc:sldChg chg="modSp new mod">
        <pc:chgData name="María Evangelina Ferreira" userId="9c7dfae9508095fb" providerId="LiveId" clId="{D2FF934E-5494-42BA-8F9B-C76BD1AA4350}" dt="2020-06-28T01:17:43.370" v="220" actId="20577"/>
        <pc:sldMkLst>
          <pc:docMk/>
          <pc:sldMk cId="3692903897" sldId="258"/>
        </pc:sldMkLst>
        <pc:spChg chg="mod">
          <ac:chgData name="María Evangelina Ferreira" userId="9c7dfae9508095fb" providerId="LiveId" clId="{D2FF934E-5494-42BA-8F9B-C76BD1AA4350}" dt="2020-06-28T01:17:43.370" v="220" actId="20577"/>
          <ac:spMkLst>
            <pc:docMk/>
            <pc:sldMk cId="3692903897" sldId="258"/>
            <ac:spMk id="2" creationId="{5AEF7635-8638-49C5-8DBB-CF8075298144}"/>
          </ac:spMkLst>
        </pc:spChg>
        <pc:spChg chg="mod">
          <ac:chgData name="María Evangelina Ferreira" userId="9c7dfae9508095fb" providerId="LiveId" clId="{D2FF934E-5494-42BA-8F9B-C76BD1AA4350}" dt="2020-06-28T01:17:27.527" v="219" actId="20577"/>
          <ac:spMkLst>
            <pc:docMk/>
            <pc:sldMk cId="3692903897" sldId="258"/>
            <ac:spMk id="3" creationId="{44F97AE6-0A9B-4B33-9466-A723A525C98C}"/>
          </ac:spMkLst>
        </pc:spChg>
      </pc:sldChg>
      <pc:sldChg chg="addSp modSp new mod">
        <pc:chgData name="María Evangelina Ferreira" userId="9c7dfae9508095fb" providerId="LiveId" clId="{D2FF934E-5494-42BA-8F9B-C76BD1AA4350}" dt="2020-06-28T01:22:39.795" v="227"/>
        <pc:sldMkLst>
          <pc:docMk/>
          <pc:sldMk cId="2640786744" sldId="259"/>
        </pc:sldMkLst>
        <pc:spChg chg="add mod">
          <ac:chgData name="María Evangelina Ferreira" userId="9c7dfae9508095fb" providerId="LiveId" clId="{D2FF934E-5494-42BA-8F9B-C76BD1AA4350}" dt="2020-06-28T01:22:18.539" v="226" actId="20577"/>
          <ac:spMkLst>
            <pc:docMk/>
            <pc:sldMk cId="2640786744" sldId="259"/>
            <ac:spMk id="2" creationId="{1E45B071-D504-435A-A66C-D42001C8F4BB}"/>
          </ac:spMkLst>
        </pc:spChg>
        <pc:spChg chg="add mod">
          <ac:chgData name="María Evangelina Ferreira" userId="9c7dfae9508095fb" providerId="LiveId" clId="{D2FF934E-5494-42BA-8F9B-C76BD1AA4350}" dt="2020-06-28T01:22:39.795" v="227"/>
          <ac:spMkLst>
            <pc:docMk/>
            <pc:sldMk cId="2640786744" sldId="259"/>
            <ac:spMk id="3" creationId="{A61EC7C8-8680-4C81-8624-AC0623B2E5D4}"/>
          </ac:spMkLst>
        </pc:spChg>
      </pc:sldChg>
      <pc:sldChg chg="del">
        <pc:chgData name="María Evangelina Ferreira" userId="9c7dfae9508095fb" providerId="LiveId" clId="{D2FF934E-5494-42BA-8F9B-C76BD1AA4350}" dt="2020-06-28T01:04:10.448" v="31" actId="47"/>
        <pc:sldMkLst>
          <pc:docMk/>
          <pc:sldMk cId="3335251509" sldId="259"/>
        </pc:sldMkLst>
      </pc:sldChg>
      <pc:sldChg chg="modSp new mod">
        <pc:chgData name="María Evangelina Ferreira" userId="9c7dfae9508095fb" providerId="LiveId" clId="{D2FF934E-5494-42BA-8F9B-C76BD1AA4350}" dt="2020-06-28T01:29:51.155" v="329" actId="20577"/>
        <pc:sldMkLst>
          <pc:docMk/>
          <pc:sldMk cId="510739848" sldId="260"/>
        </pc:sldMkLst>
        <pc:spChg chg="mod">
          <ac:chgData name="María Evangelina Ferreira" userId="9c7dfae9508095fb" providerId="LiveId" clId="{D2FF934E-5494-42BA-8F9B-C76BD1AA4350}" dt="2020-06-28T01:25:10.962" v="250" actId="20577"/>
          <ac:spMkLst>
            <pc:docMk/>
            <pc:sldMk cId="510739848" sldId="260"/>
            <ac:spMk id="2" creationId="{F5BE4D04-37F0-40D8-B525-547B6B82AFDC}"/>
          </ac:spMkLst>
        </pc:spChg>
        <pc:spChg chg="mod">
          <ac:chgData name="María Evangelina Ferreira" userId="9c7dfae9508095fb" providerId="LiveId" clId="{D2FF934E-5494-42BA-8F9B-C76BD1AA4350}" dt="2020-06-28T01:29:51.155" v="329" actId="20577"/>
          <ac:spMkLst>
            <pc:docMk/>
            <pc:sldMk cId="510739848" sldId="260"/>
            <ac:spMk id="3" creationId="{72EE79E0-EE7D-4FC7-BE88-C62CBF8B99AB}"/>
          </ac:spMkLst>
        </pc:spChg>
      </pc:sldChg>
      <pc:sldChg chg="del">
        <pc:chgData name="María Evangelina Ferreira" userId="9c7dfae9508095fb" providerId="LiveId" clId="{D2FF934E-5494-42BA-8F9B-C76BD1AA4350}" dt="2020-06-28T01:04:10.886" v="34" actId="47"/>
        <pc:sldMkLst>
          <pc:docMk/>
          <pc:sldMk cId="361513058" sldId="261"/>
        </pc:sldMkLst>
      </pc:sldChg>
      <pc:sldChg chg="addSp delSp modSp new mod">
        <pc:chgData name="María Evangelina Ferreira" userId="9c7dfae9508095fb" providerId="LiveId" clId="{D2FF934E-5494-42BA-8F9B-C76BD1AA4350}" dt="2020-06-28T01:38:31.279" v="397" actId="20577"/>
        <pc:sldMkLst>
          <pc:docMk/>
          <pc:sldMk cId="3377580493" sldId="261"/>
        </pc:sldMkLst>
        <pc:spChg chg="mod">
          <ac:chgData name="María Evangelina Ferreira" userId="9c7dfae9508095fb" providerId="LiveId" clId="{D2FF934E-5494-42BA-8F9B-C76BD1AA4350}" dt="2020-06-28T01:35:54.843" v="353" actId="20577"/>
          <ac:spMkLst>
            <pc:docMk/>
            <pc:sldMk cId="3377580493" sldId="261"/>
            <ac:spMk id="2" creationId="{1142F349-E827-4158-A73F-B0162B6F2AB1}"/>
          </ac:spMkLst>
        </pc:spChg>
        <pc:spChg chg="add del mod">
          <ac:chgData name="María Evangelina Ferreira" userId="9c7dfae9508095fb" providerId="LiveId" clId="{D2FF934E-5494-42BA-8F9B-C76BD1AA4350}" dt="2020-06-28T01:38:31.279" v="397" actId="20577"/>
          <ac:spMkLst>
            <pc:docMk/>
            <pc:sldMk cId="3377580493" sldId="261"/>
            <ac:spMk id="3" creationId="{5F97FFAB-49BB-42C7-A805-8E890F1A8FE6}"/>
          </ac:spMkLst>
        </pc:spChg>
        <pc:spChg chg="add del mod">
          <ac:chgData name="María Evangelina Ferreira" userId="9c7dfae9508095fb" providerId="LiveId" clId="{D2FF934E-5494-42BA-8F9B-C76BD1AA4350}" dt="2020-06-28T01:35:58.030" v="355"/>
          <ac:spMkLst>
            <pc:docMk/>
            <pc:sldMk cId="3377580493" sldId="261"/>
            <ac:spMk id="4" creationId="{209A3CFB-B4F6-4C7F-9076-3FEF271F4200}"/>
          </ac:spMkLst>
        </pc:spChg>
      </pc:sldChg>
      <pc:sldChg chg="del">
        <pc:chgData name="María Evangelina Ferreira" userId="9c7dfae9508095fb" providerId="LiveId" clId="{D2FF934E-5494-42BA-8F9B-C76BD1AA4350}" dt="2020-06-28T01:04:11.063" v="35" actId="47"/>
        <pc:sldMkLst>
          <pc:docMk/>
          <pc:sldMk cId="2215690753" sldId="262"/>
        </pc:sldMkLst>
      </pc:sldChg>
      <pc:sldChg chg="addSp delSp modSp new mod">
        <pc:chgData name="María Evangelina Ferreira" userId="9c7dfae9508095fb" providerId="LiveId" clId="{D2FF934E-5494-42BA-8F9B-C76BD1AA4350}" dt="2020-06-28T01:42:24.969" v="604" actId="20577"/>
        <pc:sldMkLst>
          <pc:docMk/>
          <pc:sldMk cId="3111502496" sldId="262"/>
        </pc:sldMkLst>
        <pc:spChg chg="del">
          <ac:chgData name="María Evangelina Ferreira" userId="9c7dfae9508095fb" providerId="LiveId" clId="{D2FF934E-5494-42BA-8F9B-C76BD1AA4350}" dt="2020-06-28T01:38:49.016" v="399"/>
          <ac:spMkLst>
            <pc:docMk/>
            <pc:sldMk cId="3111502496" sldId="262"/>
            <ac:spMk id="2" creationId="{61219D0D-BD3B-4810-B178-80AF39145127}"/>
          </ac:spMkLst>
        </pc:spChg>
        <pc:spChg chg="del">
          <ac:chgData name="María Evangelina Ferreira" userId="9c7dfae9508095fb" providerId="LiveId" clId="{D2FF934E-5494-42BA-8F9B-C76BD1AA4350}" dt="2020-06-28T01:38:49.016" v="399"/>
          <ac:spMkLst>
            <pc:docMk/>
            <pc:sldMk cId="3111502496" sldId="262"/>
            <ac:spMk id="3" creationId="{F0771ED0-1F51-487C-8F94-CFC5D075799A}"/>
          </ac:spMkLst>
        </pc:spChg>
        <pc:spChg chg="add mod">
          <ac:chgData name="María Evangelina Ferreira" userId="9c7dfae9508095fb" providerId="LiveId" clId="{D2FF934E-5494-42BA-8F9B-C76BD1AA4350}" dt="2020-06-28T01:38:51.749" v="406" actId="20577"/>
          <ac:spMkLst>
            <pc:docMk/>
            <pc:sldMk cId="3111502496" sldId="262"/>
            <ac:spMk id="4" creationId="{1B6507B8-1A13-4039-A770-272106A330C2}"/>
          </ac:spMkLst>
        </pc:spChg>
        <pc:spChg chg="add mod">
          <ac:chgData name="María Evangelina Ferreira" userId="9c7dfae9508095fb" providerId="LiveId" clId="{D2FF934E-5494-42BA-8F9B-C76BD1AA4350}" dt="2020-06-28T01:42:24.969" v="604" actId="20577"/>
          <ac:spMkLst>
            <pc:docMk/>
            <pc:sldMk cId="3111502496" sldId="262"/>
            <ac:spMk id="5" creationId="{00190C9B-F62C-4A32-98F6-88E07D23DB4B}"/>
          </ac:spMkLst>
        </pc:spChg>
        <pc:spChg chg="add del">
          <ac:chgData name="María Evangelina Ferreira" userId="9c7dfae9508095fb" providerId="LiveId" clId="{D2FF934E-5494-42BA-8F9B-C76BD1AA4350}" dt="2020-06-28T01:41:55.360" v="585"/>
          <ac:spMkLst>
            <pc:docMk/>
            <pc:sldMk cId="3111502496" sldId="262"/>
            <ac:spMk id="6" creationId="{D1ECC689-E961-4CDC-8421-CE3EFE09BE1F}"/>
          </ac:spMkLst>
        </pc:spChg>
      </pc:sldChg>
      <pc:sldChg chg="del">
        <pc:chgData name="María Evangelina Ferreira" userId="9c7dfae9508095fb" providerId="LiveId" clId="{D2FF934E-5494-42BA-8F9B-C76BD1AA4350}" dt="2020-06-28T01:04:11.936" v="40" actId="47"/>
        <pc:sldMkLst>
          <pc:docMk/>
          <pc:sldMk cId="1679949005" sldId="263"/>
        </pc:sldMkLst>
      </pc:sldChg>
      <pc:sldChg chg="modSp new mod">
        <pc:chgData name="María Evangelina Ferreira" userId="9c7dfae9508095fb" providerId="LiveId" clId="{D2FF934E-5494-42BA-8F9B-C76BD1AA4350}" dt="2020-06-28T01:52:10.564" v="658" actId="20577"/>
        <pc:sldMkLst>
          <pc:docMk/>
          <pc:sldMk cId="1797942529" sldId="263"/>
        </pc:sldMkLst>
        <pc:spChg chg="mod">
          <ac:chgData name="María Evangelina Ferreira" userId="9c7dfae9508095fb" providerId="LiveId" clId="{D2FF934E-5494-42BA-8F9B-C76BD1AA4350}" dt="2020-06-28T01:51:52.930" v="614" actId="20577"/>
          <ac:spMkLst>
            <pc:docMk/>
            <pc:sldMk cId="1797942529" sldId="263"/>
            <ac:spMk id="2" creationId="{E715B359-2EAE-48B8-B041-6054A992263A}"/>
          </ac:spMkLst>
        </pc:spChg>
        <pc:spChg chg="mod">
          <ac:chgData name="María Evangelina Ferreira" userId="9c7dfae9508095fb" providerId="LiveId" clId="{D2FF934E-5494-42BA-8F9B-C76BD1AA4350}" dt="2020-06-28T01:52:10.564" v="658" actId="20577"/>
          <ac:spMkLst>
            <pc:docMk/>
            <pc:sldMk cId="1797942529" sldId="263"/>
            <ac:spMk id="3" creationId="{9861785E-1F9D-4AE1-A4BF-B085FBD4D345}"/>
          </ac:spMkLst>
        </pc:spChg>
      </pc:sldChg>
      <pc:sldChg chg="del">
        <pc:chgData name="María Evangelina Ferreira" userId="9c7dfae9508095fb" providerId="LiveId" clId="{D2FF934E-5494-42BA-8F9B-C76BD1AA4350}" dt="2020-06-28T01:04:12.108" v="41" actId="47"/>
        <pc:sldMkLst>
          <pc:docMk/>
          <pc:sldMk cId="2810018614" sldId="264"/>
        </pc:sldMkLst>
      </pc:sldChg>
      <pc:sldChg chg="modSp new mod">
        <pc:chgData name="María Evangelina Ferreira" userId="9c7dfae9508095fb" providerId="LiveId" clId="{D2FF934E-5494-42BA-8F9B-C76BD1AA4350}" dt="2020-06-28T01:54:03.381" v="720" actId="20577"/>
        <pc:sldMkLst>
          <pc:docMk/>
          <pc:sldMk cId="3011802679" sldId="264"/>
        </pc:sldMkLst>
        <pc:spChg chg="mod">
          <ac:chgData name="María Evangelina Ferreira" userId="9c7dfae9508095fb" providerId="LiveId" clId="{D2FF934E-5494-42BA-8F9B-C76BD1AA4350}" dt="2020-06-28T01:52:19.442" v="668" actId="20577"/>
          <ac:spMkLst>
            <pc:docMk/>
            <pc:sldMk cId="3011802679" sldId="264"/>
            <ac:spMk id="2" creationId="{7A720E12-CDEE-4B77-9B58-A0E2D90B6FBB}"/>
          </ac:spMkLst>
        </pc:spChg>
        <pc:spChg chg="mod">
          <ac:chgData name="María Evangelina Ferreira" userId="9c7dfae9508095fb" providerId="LiveId" clId="{D2FF934E-5494-42BA-8F9B-C76BD1AA4350}" dt="2020-06-28T01:54:03.381" v="720" actId="20577"/>
          <ac:spMkLst>
            <pc:docMk/>
            <pc:sldMk cId="3011802679" sldId="264"/>
            <ac:spMk id="3" creationId="{8AF69283-F2AE-4E1C-BFA5-5467873341D4}"/>
          </ac:spMkLst>
        </pc:spChg>
      </pc:sldChg>
      <pc:sldChg chg="addSp delSp modSp new mod">
        <pc:chgData name="María Evangelina Ferreira" userId="9c7dfae9508095fb" providerId="LiveId" clId="{D2FF934E-5494-42BA-8F9B-C76BD1AA4350}" dt="2020-06-28T21:47:56.351" v="822" actId="20577"/>
        <pc:sldMkLst>
          <pc:docMk/>
          <pc:sldMk cId="4221066837" sldId="265"/>
        </pc:sldMkLst>
        <pc:spChg chg="mod">
          <ac:chgData name="María Evangelina Ferreira" userId="9c7dfae9508095fb" providerId="LiveId" clId="{D2FF934E-5494-42BA-8F9B-C76BD1AA4350}" dt="2020-06-28T02:11:04.725" v="730" actId="20577"/>
          <ac:spMkLst>
            <pc:docMk/>
            <pc:sldMk cId="4221066837" sldId="265"/>
            <ac:spMk id="2" creationId="{C85F34B6-4BE4-4027-A96A-EAC8AC6E1B16}"/>
          </ac:spMkLst>
        </pc:spChg>
        <pc:spChg chg="mod">
          <ac:chgData name="María Evangelina Ferreira" userId="9c7dfae9508095fb" providerId="LiveId" clId="{D2FF934E-5494-42BA-8F9B-C76BD1AA4350}" dt="2020-06-28T21:47:56.351" v="822" actId="20577"/>
          <ac:spMkLst>
            <pc:docMk/>
            <pc:sldMk cId="4221066837" sldId="265"/>
            <ac:spMk id="3" creationId="{FDFF3551-D442-4595-8CEB-40EF41E03846}"/>
          </ac:spMkLst>
        </pc:spChg>
        <pc:spChg chg="add del">
          <ac:chgData name="María Evangelina Ferreira" userId="9c7dfae9508095fb" providerId="LiveId" clId="{D2FF934E-5494-42BA-8F9B-C76BD1AA4350}" dt="2020-06-28T02:21:21.392" v="737"/>
          <ac:spMkLst>
            <pc:docMk/>
            <pc:sldMk cId="4221066837" sldId="265"/>
            <ac:spMk id="4" creationId="{FD1C2939-9DF7-4C4F-9D71-1C9A758834FF}"/>
          </ac:spMkLst>
        </pc:spChg>
      </pc:sldChg>
      <pc:sldChg chg="modSp new mod">
        <pc:chgData name="María Evangelina Ferreira" userId="9c7dfae9508095fb" providerId="LiveId" clId="{D2FF934E-5494-42BA-8F9B-C76BD1AA4350}" dt="2020-06-29T00:35:12.045" v="999" actId="20577"/>
        <pc:sldMkLst>
          <pc:docMk/>
          <pc:sldMk cId="1118953365" sldId="266"/>
        </pc:sldMkLst>
        <pc:spChg chg="mod">
          <ac:chgData name="María Evangelina Ferreira" userId="9c7dfae9508095fb" providerId="LiveId" clId="{D2FF934E-5494-42BA-8F9B-C76BD1AA4350}" dt="2020-06-28T21:48:38.731" v="842" actId="20577"/>
          <ac:spMkLst>
            <pc:docMk/>
            <pc:sldMk cId="1118953365" sldId="266"/>
            <ac:spMk id="2" creationId="{A496244A-C584-4D26-9460-9431102AD4F9}"/>
          </ac:spMkLst>
        </pc:spChg>
        <pc:spChg chg="mod">
          <ac:chgData name="María Evangelina Ferreira" userId="9c7dfae9508095fb" providerId="LiveId" clId="{D2FF934E-5494-42BA-8F9B-C76BD1AA4350}" dt="2020-06-29T00:35:12.045" v="999" actId="20577"/>
          <ac:spMkLst>
            <pc:docMk/>
            <pc:sldMk cId="1118953365" sldId="266"/>
            <ac:spMk id="3" creationId="{49036D4D-5415-40B3-A301-FF483062C9BC}"/>
          </ac:spMkLst>
        </pc:spChg>
      </pc:sldChg>
      <pc:sldChg chg="del">
        <pc:chgData name="María Evangelina Ferreira" userId="9c7dfae9508095fb" providerId="LiveId" clId="{D2FF934E-5494-42BA-8F9B-C76BD1AA4350}" dt="2020-06-28T01:04:11.240" v="36" actId="47"/>
        <pc:sldMkLst>
          <pc:docMk/>
          <pc:sldMk cId="2207182460" sldId="266"/>
        </pc:sldMkLst>
      </pc:sldChg>
      <pc:sldChg chg="addSp modSp new mod">
        <pc:chgData name="María Evangelina Ferreira" userId="9c7dfae9508095fb" providerId="LiveId" clId="{D2FF934E-5494-42BA-8F9B-C76BD1AA4350}" dt="2020-06-30T01:25:08.162" v="1446" actId="114"/>
        <pc:sldMkLst>
          <pc:docMk/>
          <pc:sldMk cId="1995749486" sldId="267"/>
        </pc:sldMkLst>
        <pc:spChg chg="mod">
          <ac:chgData name="María Evangelina Ferreira" userId="9c7dfae9508095fb" providerId="LiveId" clId="{D2FF934E-5494-42BA-8F9B-C76BD1AA4350}" dt="2020-06-29T00:25:12.483" v="866" actId="20577"/>
          <ac:spMkLst>
            <pc:docMk/>
            <pc:sldMk cId="1995749486" sldId="267"/>
            <ac:spMk id="2" creationId="{FCEA8FD8-6DE3-47E8-A4F3-C61841F84B0C}"/>
          </ac:spMkLst>
        </pc:spChg>
        <pc:spChg chg="mod">
          <ac:chgData name="María Evangelina Ferreira" userId="9c7dfae9508095fb" providerId="LiveId" clId="{D2FF934E-5494-42BA-8F9B-C76BD1AA4350}" dt="2020-06-30T01:25:08.162" v="1446" actId="114"/>
          <ac:spMkLst>
            <pc:docMk/>
            <pc:sldMk cId="1995749486" sldId="267"/>
            <ac:spMk id="3" creationId="{1B578306-7495-4F98-9C79-D0243DDF3FF4}"/>
          </ac:spMkLst>
        </pc:spChg>
        <pc:spChg chg="add mod">
          <ac:chgData name="María Evangelina Ferreira" userId="9c7dfae9508095fb" providerId="LiveId" clId="{D2FF934E-5494-42BA-8F9B-C76BD1AA4350}" dt="2020-06-30T00:45:28.697" v="1268" actId="1076"/>
          <ac:spMkLst>
            <pc:docMk/>
            <pc:sldMk cId="1995749486" sldId="267"/>
            <ac:spMk id="5" creationId="{5EBF9D54-5E86-46F1-9206-BF8A54DDD52C}"/>
          </ac:spMkLst>
        </pc:spChg>
      </pc:sldChg>
      <pc:sldChg chg="del">
        <pc:chgData name="María Evangelina Ferreira" userId="9c7dfae9508095fb" providerId="LiveId" clId="{D2FF934E-5494-42BA-8F9B-C76BD1AA4350}" dt="2020-06-28T01:04:10.594" v="32" actId="47"/>
        <pc:sldMkLst>
          <pc:docMk/>
          <pc:sldMk cId="3275689906" sldId="268"/>
        </pc:sldMkLst>
      </pc:sldChg>
      <pc:sldChg chg="addSp delSp modSp new mod">
        <pc:chgData name="María Evangelina Ferreira" userId="9c7dfae9508095fb" providerId="LiveId" clId="{D2FF934E-5494-42BA-8F9B-C76BD1AA4350}" dt="2020-06-30T01:35:25.014" v="1704"/>
        <pc:sldMkLst>
          <pc:docMk/>
          <pc:sldMk cId="3483210404" sldId="268"/>
        </pc:sldMkLst>
        <pc:spChg chg="mod">
          <ac:chgData name="María Evangelina Ferreira" userId="9c7dfae9508095fb" providerId="LiveId" clId="{D2FF934E-5494-42BA-8F9B-C76BD1AA4350}" dt="2020-06-30T01:34:38.963" v="1697" actId="20577"/>
          <ac:spMkLst>
            <pc:docMk/>
            <pc:sldMk cId="3483210404" sldId="268"/>
            <ac:spMk id="2" creationId="{085C97BC-4663-46F4-8FE0-58B1CF0F9323}"/>
          </ac:spMkLst>
        </pc:spChg>
        <pc:spChg chg="mod">
          <ac:chgData name="María Evangelina Ferreira" userId="9c7dfae9508095fb" providerId="LiveId" clId="{D2FF934E-5494-42BA-8F9B-C76BD1AA4350}" dt="2020-06-30T01:35:25.014" v="1704"/>
          <ac:spMkLst>
            <pc:docMk/>
            <pc:sldMk cId="3483210404" sldId="268"/>
            <ac:spMk id="3" creationId="{132E8C3A-7335-4847-933E-A88AFF4AE2C1}"/>
          </ac:spMkLst>
        </pc:spChg>
        <pc:spChg chg="add del mod">
          <ac:chgData name="María Evangelina Ferreira" userId="9c7dfae9508095fb" providerId="LiveId" clId="{D2FF934E-5494-42BA-8F9B-C76BD1AA4350}" dt="2020-06-30T01:29:14.400" v="1498" actId="21"/>
          <ac:spMkLst>
            <pc:docMk/>
            <pc:sldMk cId="3483210404" sldId="268"/>
            <ac:spMk id="5" creationId="{CE1A218A-70C8-482D-B50E-1DBDB57B01D9}"/>
          </ac:spMkLst>
        </pc:spChg>
      </pc:sldChg>
      <pc:sldChg chg="del">
        <pc:chgData name="María Evangelina Ferreira" userId="9c7dfae9508095fb" providerId="LiveId" clId="{D2FF934E-5494-42BA-8F9B-C76BD1AA4350}" dt="2020-06-28T01:04:10.734" v="33" actId="47"/>
        <pc:sldMkLst>
          <pc:docMk/>
          <pc:sldMk cId="1561939986" sldId="269"/>
        </pc:sldMkLst>
      </pc:sldChg>
      <pc:sldChg chg="delSp modSp new mod">
        <pc:chgData name="María Evangelina Ferreira" userId="9c7dfae9508095fb" providerId="LiveId" clId="{D2FF934E-5494-42BA-8F9B-C76BD1AA4350}" dt="2020-06-29T00:37:35.863" v="1086" actId="478"/>
        <pc:sldMkLst>
          <pc:docMk/>
          <pc:sldMk cId="2766999597" sldId="269"/>
        </pc:sldMkLst>
        <pc:spChg chg="mod">
          <ac:chgData name="María Evangelina Ferreira" userId="9c7dfae9508095fb" providerId="LiveId" clId="{D2FF934E-5494-42BA-8F9B-C76BD1AA4350}" dt="2020-06-29T00:37:32.309" v="1085" actId="20577"/>
          <ac:spMkLst>
            <pc:docMk/>
            <pc:sldMk cId="2766999597" sldId="269"/>
            <ac:spMk id="2" creationId="{61D00AE8-AF9D-421D-B284-7DE5655E6CB2}"/>
          </ac:spMkLst>
        </pc:spChg>
        <pc:spChg chg="del">
          <ac:chgData name="María Evangelina Ferreira" userId="9c7dfae9508095fb" providerId="LiveId" clId="{D2FF934E-5494-42BA-8F9B-C76BD1AA4350}" dt="2020-06-29T00:37:35.863" v="1086" actId="478"/>
          <ac:spMkLst>
            <pc:docMk/>
            <pc:sldMk cId="2766999597" sldId="269"/>
            <ac:spMk id="3" creationId="{927D976C-D23C-429A-9D05-2FC8E92D31A7}"/>
          </ac:spMkLst>
        </pc:spChg>
      </pc:sldChg>
      <pc:sldChg chg="modSp new mod">
        <pc:chgData name="María Evangelina Ferreira" userId="9c7dfae9508095fb" providerId="LiveId" clId="{D2FF934E-5494-42BA-8F9B-C76BD1AA4350}" dt="2020-06-29T00:54:44.986" v="1266" actId="27636"/>
        <pc:sldMkLst>
          <pc:docMk/>
          <pc:sldMk cId="2406845007" sldId="270"/>
        </pc:sldMkLst>
        <pc:spChg chg="mod">
          <ac:chgData name="María Evangelina Ferreira" userId="9c7dfae9508095fb" providerId="LiveId" clId="{D2FF934E-5494-42BA-8F9B-C76BD1AA4350}" dt="2020-06-29T00:37:44.058" v="1118" actId="20577"/>
          <ac:spMkLst>
            <pc:docMk/>
            <pc:sldMk cId="2406845007" sldId="270"/>
            <ac:spMk id="2" creationId="{E042CD97-22B5-4427-975A-C03C24C401E3}"/>
          </ac:spMkLst>
        </pc:spChg>
        <pc:spChg chg="mod">
          <ac:chgData name="María Evangelina Ferreira" userId="9c7dfae9508095fb" providerId="LiveId" clId="{D2FF934E-5494-42BA-8F9B-C76BD1AA4350}" dt="2020-06-29T00:54:44.986" v="1266" actId="27636"/>
          <ac:spMkLst>
            <pc:docMk/>
            <pc:sldMk cId="2406845007" sldId="270"/>
            <ac:spMk id="3" creationId="{786F94F4-6AF0-44C4-911E-CB3C549FEA9B}"/>
          </ac:spMkLst>
        </pc:spChg>
      </pc:sldChg>
      <pc:sldChg chg="del">
        <pc:chgData name="María Evangelina Ferreira" userId="9c7dfae9508095fb" providerId="LiveId" clId="{D2FF934E-5494-42BA-8F9B-C76BD1AA4350}" dt="2020-06-28T01:04:11.404" v="37" actId="47"/>
        <pc:sldMkLst>
          <pc:docMk/>
          <pc:sldMk cId="3210568134" sldId="270"/>
        </pc:sldMkLst>
      </pc:sldChg>
      <pc:sldChg chg="del">
        <pc:chgData name="María Evangelina Ferreira" userId="9c7dfae9508095fb" providerId="LiveId" clId="{D2FF934E-5494-42BA-8F9B-C76BD1AA4350}" dt="2020-06-28T01:04:11.753" v="39" actId="47"/>
        <pc:sldMkLst>
          <pc:docMk/>
          <pc:sldMk cId="138411218" sldId="271"/>
        </pc:sldMkLst>
      </pc:sldChg>
      <pc:sldChg chg="modSp new mod">
        <pc:chgData name="María Evangelina Ferreira" userId="9c7dfae9508095fb" providerId="LiveId" clId="{D2FF934E-5494-42BA-8F9B-C76BD1AA4350}" dt="2020-06-30T01:25:39.482" v="1483" actId="20577"/>
        <pc:sldMkLst>
          <pc:docMk/>
          <pc:sldMk cId="243464078" sldId="271"/>
        </pc:sldMkLst>
        <pc:spChg chg="mod">
          <ac:chgData name="María Evangelina Ferreira" userId="9c7dfae9508095fb" providerId="LiveId" clId="{D2FF934E-5494-42BA-8F9B-C76BD1AA4350}" dt="2020-06-30T01:25:27.777" v="1465" actId="20577"/>
          <ac:spMkLst>
            <pc:docMk/>
            <pc:sldMk cId="243464078" sldId="271"/>
            <ac:spMk id="2" creationId="{1F753D26-471E-4FF6-B7CA-72BE8D8443DB}"/>
          </ac:spMkLst>
        </pc:spChg>
        <pc:spChg chg="mod">
          <ac:chgData name="María Evangelina Ferreira" userId="9c7dfae9508095fb" providerId="LiveId" clId="{D2FF934E-5494-42BA-8F9B-C76BD1AA4350}" dt="2020-06-30T01:25:39.482" v="1483" actId="20577"/>
          <ac:spMkLst>
            <pc:docMk/>
            <pc:sldMk cId="243464078" sldId="271"/>
            <ac:spMk id="3" creationId="{A7DE085B-33D6-41D0-9CB2-83276B305A4A}"/>
          </ac:spMkLst>
        </pc:spChg>
      </pc:sldChg>
      <pc:sldChg chg="addSp delSp modSp new mod">
        <pc:chgData name="María Evangelina Ferreira" userId="9c7dfae9508095fb" providerId="LiveId" clId="{D2FF934E-5494-42BA-8F9B-C76BD1AA4350}" dt="2020-06-30T01:34:23.060" v="1673" actId="478"/>
        <pc:sldMkLst>
          <pc:docMk/>
          <pc:sldMk cId="923604262" sldId="272"/>
        </pc:sldMkLst>
        <pc:spChg chg="mod">
          <ac:chgData name="María Evangelina Ferreira" userId="9c7dfae9508095fb" providerId="LiveId" clId="{D2FF934E-5494-42BA-8F9B-C76BD1AA4350}" dt="2020-06-30T01:29:05.364" v="1497" actId="20577"/>
          <ac:spMkLst>
            <pc:docMk/>
            <pc:sldMk cId="923604262" sldId="272"/>
            <ac:spMk id="2" creationId="{1EA9F615-A90D-4F6A-AE76-747A0A6CAD14}"/>
          </ac:spMkLst>
        </pc:spChg>
        <pc:spChg chg="mod">
          <ac:chgData name="María Evangelina Ferreira" userId="9c7dfae9508095fb" providerId="LiveId" clId="{D2FF934E-5494-42BA-8F9B-C76BD1AA4350}" dt="2020-06-30T01:32:37.330" v="1672" actId="20577"/>
          <ac:spMkLst>
            <pc:docMk/>
            <pc:sldMk cId="923604262" sldId="272"/>
            <ac:spMk id="3" creationId="{1A1362DC-3E59-420A-857C-D1CBABD45795}"/>
          </ac:spMkLst>
        </pc:spChg>
        <pc:spChg chg="add del mod">
          <ac:chgData name="María Evangelina Ferreira" userId="9c7dfae9508095fb" providerId="LiveId" clId="{D2FF934E-5494-42BA-8F9B-C76BD1AA4350}" dt="2020-06-30T01:34:23.060" v="1673" actId="478"/>
          <ac:spMkLst>
            <pc:docMk/>
            <pc:sldMk cId="923604262" sldId="272"/>
            <ac:spMk id="4" creationId="{BC7134F1-2DCC-470D-A871-BD3EC685DB3E}"/>
          </ac:spMkLst>
        </pc:spChg>
      </pc:sldChg>
      <pc:sldChg chg="del">
        <pc:chgData name="María Evangelina Ferreira" userId="9c7dfae9508095fb" providerId="LiveId" clId="{D2FF934E-5494-42BA-8F9B-C76BD1AA4350}" dt="2020-06-28T01:04:11.583" v="38" actId="47"/>
        <pc:sldMkLst>
          <pc:docMk/>
          <pc:sldMk cId="3273189431" sldId="272"/>
        </pc:sldMkLst>
      </pc:sldChg>
      <pc:sldChg chg="del">
        <pc:chgData name="María Evangelina Ferreira" userId="9c7dfae9508095fb" providerId="LiveId" clId="{D2FF934E-5494-42BA-8F9B-C76BD1AA4350}" dt="2020-06-28T01:04:12.281" v="42" actId="47"/>
        <pc:sldMkLst>
          <pc:docMk/>
          <pc:sldMk cId="1160216607" sldId="273"/>
        </pc:sldMkLst>
      </pc:sldChg>
      <pc:sldChg chg="addSp delSp modSp new mod">
        <pc:chgData name="María Evangelina Ferreira" userId="9c7dfae9508095fb" providerId="LiveId" clId="{D2FF934E-5494-42BA-8F9B-C76BD1AA4350}" dt="2020-06-30T01:37:03.771" v="1768" actId="1037"/>
        <pc:sldMkLst>
          <pc:docMk/>
          <pc:sldMk cId="2121479555" sldId="273"/>
        </pc:sldMkLst>
        <pc:spChg chg="mod">
          <ac:chgData name="María Evangelina Ferreira" userId="9c7dfae9508095fb" providerId="LiveId" clId="{D2FF934E-5494-42BA-8F9B-C76BD1AA4350}" dt="2020-06-30T01:36:06.101" v="1716"/>
          <ac:spMkLst>
            <pc:docMk/>
            <pc:sldMk cId="2121479555" sldId="273"/>
            <ac:spMk id="2" creationId="{BD6AAECE-B80F-46F2-B916-0543371A5BDA}"/>
          </ac:spMkLst>
        </pc:spChg>
        <pc:spChg chg="del">
          <ac:chgData name="María Evangelina Ferreira" userId="9c7dfae9508095fb" providerId="LiveId" clId="{D2FF934E-5494-42BA-8F9B-C76BD1AA4350}" dt="2020-06-30T01:36:06.101" v="1716"/>
          <ac:spMkLst>
            <pc:docMk/>
            <pc:sldMk cId="2121479555" sldId="273"/>
            <ac:spMk id="3" creationId="{AC0802CB-946F-424E-9C7C-30EBEA72545A}"/>
          </ac:spMkLst>
        </pc:spChg>
        <pc:spChg chg="add del mod">
          <ac:chgData name="María Evangelina Ferreira" userId="9c7dfae9508095fb" providerId="LiveId" clId="{D2FF934E-5494-42BA-8F9B-C76BD1AA4350}" dt="2020-06-30T01:36:21" v="1719" actId="478"/>
          <ac:spMkLst>
            <pc:docMk/>
            <pc:sldMk cId="2121479555" sldId="273"/>
            <ac:spMk id="4" creationId="{D52E666D-9E4E-409D-8250-172D2F8EC6D4}"/>
          </ac:spMkLst>
        </pc:spChg>
        <pc:spChg chg="add del mod">
          <ac:chgData name="María Evangelina Ferreira" userId="9c7dfae9508095fb" providerId="LiveId" clId="{D2FF934E-5494-42BA-8F9B-C76BD1AA4350}" dt="2020-06-30T01:36:08.841" v="1717" actId="478"/>
          <ac:spMkLst>
            <pc:docMk/>
            <pc:sldMk cId="2121479555" sldId="273"/>
            <ac:spMk id="5" creationId="{211602A5-7C88-40E0-AB98-C9B1DA670C72}"/>
          </ac:spMkLst>
        </pc:spChg>
        <pc:spChg chg="add mod">
          <ac:chgData name="María Evangelina Ferreira" userId="9c7dfae9508095fb" providerId="LiveId" clId="{D2FF934E-5494-42BA-8F9B-C76BD1AA4350}" dt="2020-06-30T01:37:03.771" v="1768" actId="1037"/>
          <ac:spMkLst>
            <pc:docMk/>
            <pc:sldMk cId="2121479555" sldId="273"/>
            <ac:spMk id="7" creationId="{885F6086-744D-4D1C-BA5A-9ABFDE03DC9B}"/>
          </ac:spMkLst>
        </pc:spChg>
      </pc:sldChg>
      <pc:sldChg chg="addSp delSp modSp add mod">
        <pc:chgData name="María Evangelina Ferreira" userId="9c7dfae9508095fb" providerId="LiveId" clId="{D2FF934E-5494-42BA-8F9B-C76BD1AA4350}" dt="2020-06-30T01:37:14.204" v="1789" actId="1038"/>
        <pc:sldMkLst>
          <pc:docMk/>
          <pc:sldMk cId="1252624714" sldId="274"/>
        </pc:sldMkLst>
        <pc:spChg chg="mod">
          <ac:chgData name="María Evangelina Ferreira" userId="9c7dfae9508095fb" providerId="LiveId" clId="{D2FF934E-5494-42BA-8F9B-C76BD1AA4350}" dt="2020-06-30T01:36:36.049" v="1749" actId="20577"/>
          <ac:spMkLst>
            <pc:docMk/>
            <pc:sldMk cId="1252624714" sldId="274"/>
            <ac:spMk id="2" creationId="{BD6AAECE-B80F-46F2-B916-0543371A5BDA}"/>
          </ac:spMkLst>
        </pc:spChg>
        <pc:spChg chg="add mod">
          <ac:chgData name="María Evangelina Ferreira" userId="9c7dfae9508095fb" providerId="LiveId" clId="{D2FF934E-5494-42BA-8F9B-C76BD1AA4350}" dt="2020-06-30T01:37:14.204" v="1789" actId="1038"/>
          <ac:spMkLst>
            <pc:docMk/>
            <pc:sldMk cId="1252624714" sldId="274"/>
            <ac:spMk id="5" creationId="{22F0C9F4-B31B-4FEB-A531-529BEC653962}"/>
          </ac:spMkLst>
        </pc:spChg>
        <pc:spChg chg="del">
          <ac:chgData name="María Evangelina Ferreira" userId="9c7dfae9508095fb" providerId="LiveId" clId="{D2FF934E-5494-42BA-8F9B-C76BD1AA4350}" dt="2020-06-30T01:36:38.110" v="1750" actId="478"/>
          <ac:spMkLst>
            <pc:docMk/>
            <pc:sldMk cId="1252624714" sldId="274"/>
            <ac:spMk id="7" creationId="{885F6086-744D-4D1C-BA5A-9ABFDE03DC9B}"/>
          </ac:spMkLst>
        </pc:spChg>
      </pc:sldChg>
      <pc:sldChg chg="del">
        <pc:chgData name="María Evangelina Ferreira" userId="9c7dfae9508095fb" providerId="LiveId" clId="{D2FF934E-5494-42BA-8F9B-C76BD1AA4350}" dt="2020-06-28T01:04:12.497" v="43" actId="47"/>
        <pc:sldMkLst>
          <pc:docMk/>
          <pc:sldMk cId="1479211678" sldId="275"/>
        </pc:sldMkLst>
      </pc:sldChg>
    </pc:docChg>
  </pc:docChgLst>
  <pc:docChgLst>
    <pc:chgData name="María Evangelina Ferreira" userId="9c7dfae9508095fb" providerId="LiveId" clId="{F370FBC5-3DA1-4B08-8074-588FD495E1C0}"/>
    <pc:docChg chg="modSld">
      <pc:chgData name="María Evangelina Ferreira" userId="9c7dfae9508095fb" providerId="LiveId" clId="{F370FBC5-3DA1-4B08-8074-588FD495E1C0}" dt="2021-07-01T22:50:48.997" v="1" actId="14100"/>
      <pc:docMkLst>
        <pc:docMk/>
      </pc:docMkLst>
      <pc:sldChg chg="modSp mod">
        <pc:chgData name="María Evangelina Ferreira" userId="9c7dfae9508095fb" providerId="LiveId" clId="{F370FBC5-3DA1-4B08-8074-588FD495E1C0}" dt="2021-06-30T00:32:57.971" v="0" actId="207"/>
        <pc:sldMkLst>
          <pc:docMk/>
          <pc:sldMk cId="3377580493" sldId="261"/>
        </pc:sldMkLst>
        <pc:spChg chg="mod">
          <ac:chgData name="María Evangelina Ferreira" userId="9c7dfae9508095fb" providerId="LiveId" clId="{F370FBC5-3DA1-4B08-8074-588FD495E1C0}" dt="2021-06-30T00:32:57.971" v="0" actId="207"/>
          <ac:spMkLst>
            <pc:docMk/>
            <pc:sldMk cId="3377580493" sldId="261"/>
            <ac:spMk id="3" creationId="{5F97FFAB-49BB-42C7-A805-8E890F1A8FE6}"/>
          </ac:spMkLst>
        </pc:spChg>
      </pc:sldChg>
      <pc:sldChg chg="modSp mod">
        <pc:chgData name="María Evangelina Ferreira" userId="9c7dfae9508095fb" providerId="LiveId" clId="{F370FBC5-3DA1-4B08-8074-588FD495E1C0}" dt="2021-07-01T22:50:48.997" v="1" actId="14100"/>
        <pc:sldMkLst>
          <pc:docMk/>
          <pc:sldMk cId="2121479555" sldId="273"/>
        </pc:sldMkLst>
        <pc:spChg chg="mod">
          <ac:chgData name="María Evangelina Ferreira" userId="9c7dfae9508095fb" providerId="LiveId" clId="{F370FBC5-3DA1-4B08-8074-588FD495E1C0}" dt="2021-07-01T22:50:48.997" v="1" actId="14100"/>
          <ac:spMkLst>
            <pc:docMk/>
            <pc:sldMk cId="2121479555" sldId="273"/>
            <ac:spMk id="7" creationId="{885F6086-744D-4D1C-BA5A-9ABFDE03DC9B}"/>
          </ac:spMkLst>
        </pc:spChg>
      </pc:sldChg>
    </pc:docChg>
  </pc:docChgLst>
  <pc:docChgLst>
    <pc:chgData name="María Evangelina Ferreira" userId="9c7dfae9508095fb" providerId="LiveId" clId="{0DE6B47D-3143-47F5-86A5-04949AC1A175}"/>
    <pc:docChg chg="undo redo custSel addSld delSld modSld">
      <pc:chgData name="María Evangelina Ferreira" userId="9c7dfae9508095fb" providerId="LiveId" clId="{0DE6B47D-3143-47F5-86A5-04949AC1A175}" dt="2020-06-15T20:42:07.038" v="1202" actId="47"/>
      <pc:docMkLst>
        <pc:docMk/>
      </pc:docMkLst>
      <pc:sldChg chg="delSp modSp new del mod">
        <pc:chgData name="María Evangelina Ferreira" userId="9c7dfae9508095fb" providerId="LiveId" clId="{0DE6B47D-3143-47F5-86A5-04949AC1A175}" dt="2020-06-15T01:04:51.409" v="1097" actId="47"/>
        <pc:sldMkLst>
          <pc:docMk/>
          <pc:sldMk cId="857030213" sldId="257"/>
        </pc:sldMkLst>
        <pc:spChg chg="mod">
          <ac:chgData name="María Evangelina Ferreira" userId="9c7dfae9508095fb" providerId="LiveId" clId="{0DE6B47D-3143-47F5-86A5-04949AC1A175}" dt="2020-06-11T00:32:37.868" v="51"/>
          <ac:spMkLst>
            <pc:docMk/>
            <pc:sldMk cId="857030213" sldId="257"/>
            <ac:spMk id="2" creationId="{30DF8802-D598-4146-82BB-E629AC1EC933}"/>
          </ac:spMkLst>
        </pc:spChg>
        <pc:spChg chg="del">
          <ac:chgData name="María Evangelina Ferreira" userId="9c7dfae9508095fb" providerId="LiveId" clId="{0DE6B47D-3143-47F5-86A5-04949AC1A175}" dt="2020-06-11T00:32:45.416" v="52" actId="478"/>
          <ac:spMkLst>
            <pc:docMk/>
            <pc:sldMk cId="857030213" sldId="257"/>
            <ac:spMk id="3" creationId="{6847A9DD-930B-42E3-85E7-79A648DDBA63}"/>
          </ac:spMkLst>
        </pc:spChg>
      </pc:sldChg>
      <pc:sldChg chg="modSp new mod">
        <pc:chgData name="María Evangelina Ferreira" userId="9c7dfae9508095fb" providerId="LiveId" clId="{0DE6B47D-3143-47F5-86A5-04949AC1A175}" dt="2020-06-15T20:10:26.058" v="1109" actId="20577"/>
        <pc:sldMkLst>
          <pc:docMk/>
          <pc:sldMk cId="34076884" sldId="258"/>
        </pc:sldMkLst>
        <pc:spChg chg="mod">
          <ac:chgData name="María Evangelina Ferreira" userId="9c7dfae9508095fb" providerId="LiveId" clId="{0DE6B47D-3143-47F5-86A5-04949AC1A175}" dt="2020-06-11T00:32:53.677" v="63" actId="20577"/>
          <ac:spMkLst>
            <pc:docMk/>
            <pc:sldMk cId="34076884" sldId="258"/>
            <ac:spMk id="2" creationId="{AD6A1E59-D30F-4D44-A29D-02A897328898}"/>
          </ac:spMkLst>
        </pc:spChg>
        <pc:spChg chg="mod">
          <ac:chgData name="María Evangelina Ferreira" userId="9c7dfae9508095fb" providerId="LiveId" clId="{0DE6B47D-3143-47F5-86A5-04949AC1A175}" dt="2020-06-15T20:10:26.058" v="1109" actId="20577"/>
          <ac:spMkLst>
            <pc:docMk/>
            <pc:sldMk cId="34076884" sldId="258"/>
            <ac:spMk id="3" creationId="{FC51CA1C-2068-4478-A54B-476206AB9039}"/>
          </ac:spMkLst>
        </pc:spChg>
      </pc:sldChg>
      <pc:sldChg chg="addSp delSp modSp new mod">
        <pc:chgData name="María Evangelina Ferreira" userId="9c7dfae9508095fb" providerId="LiveId" clId="{0DE6B47D-3143-47F5-86A5-04949AC1A175}" dt="2020-06-11T00:52:20.439" v="513" actId="5793"/>
        <pc:sldMkLst>
          <pc:docMk/>
          <pc:sldMk cId="3335251509" sldId="259"/>
        </pc:sldMkLst>
        <pc:spChg chg="del">
          <ac:chgData name="María Evangelina Ferreira" userId="9c7dfae9508095fb" providerId="LiveId" clId="{0DE6B47D-3143-47F5-86A5-04949AC1A175}" dt="2020-06-11T00:51:06.074" v="395"/>
          <ac:spMkLst>
            <pc:docMk/>
            <pc:sldMk cId="3335251509" sldId="259"/>
            <ac:spMk id="2" creationId="{05B9C869-2F57-4418-9C2E-4AEAD7097587}"/>
          </ac:spMkLst>
        </pc:spChg>
        <pc:spChg chg="del">
          <ac:chgData name="María Evangelina Ferreira" userId="9c7dfae9508095fb" providerId="LiveId" clId="{0DE6B47D-3143-47F5-86A5-04949AC1A175}" dt="2020-06-11T00:51:06.074" v="395"/>
          <ac:spMkLst>
            <pc:docMk/>
            <pc:sldMk cId="3335251509" sldId="259"/>
            <ac:spMk id="3" creationId="{412EC70E-94E2-46E7-A663-E0DF900490CF}"/>
          </ac:spMkLst>
        </pc:spChg>
        <pc:spChg chg="add mod">
          <ac:chgData name="María Evangelina Ferreira" userId="9c7dfae9508095fb" providerId="LiveId" clId="{0DE6B47D-3143-47F5-86A5-04949AC1A175}" dt="2020-06-11T00:51:15.909" v="420" actId="20577"/>
          <ac:spMkLst>
            <pc:docMk/>
            <pc:sldMk cId="3335251509" sldId="259"/>
            <ac:spMk id="4" creationId="{5339316B-0808-4BDF-BD00-A8256B359FE3}"/>
          </ac:spMkLst>
        </pc:spChg>
        <pc:spChg chg="add mod">
          <ac:chgData name="María Evangelina Ferreira" userId="9c7dfae9508095fb" providerId="LiveId" clId="{0DE6B47D-3143-47F5-86A5-04949AC1A175}" dt="2020-06-11T00:52:20.439" v="513" actId="5793"/>
          <ac:spMkLst>
            <pc:docMk/>
            <pc:sldMk cId="3335251509" sldId="259"/>
            <ac:spMk id="5" creationId="{DA2FA59D-029B-47D9-9791-D2694ABB8F0F}"/>
          </ac:spMkLst>
        </pc:spChg>
      </pc:sldChg>
      <pc:sldChg chg="addSp delSp modSp new del mod">
        <pc:chgData name="María Evangelina Ferreira" userId="9c7dfae9508095fb" providerId="LiveId" clId="{0DE6B47D-3143-47F5-86A5-04949AC1A175}" dt="2020-06-15T00:34:58.854" v="821" actId="47"/>
        <pc:sldMkLst>
          <pc:docMk/>
          <pc:sldMk cId="1270157699" sldId="260"/>
        </pc:sldMkLst>
        <pc:spChg chg="del mod">
          <ac:chgData name="María Evangelina Ferreira" userId="9c7dfae9508095fb" providerId="LiveId" clId="{0DE6B47D-3143-47F5-86A5-04949AC1A175}" dt="2020-06-11T00:56:39.381" v="540" actId="478"/>
          <ac:spMkLst>
            <pc:docMk/>
            <pc:sldMk cId="1270157699" sldId="260"/>
            <ac:spMk id="2" creationId="{3C14415C-A890-4E53-8A95-1B67F77C13DD}"/>
          </ac:spMkLst>
        </pc:spChg>
        <pc:spChg chg="mod">
          <ac:chgData name="María Evangelina Ferreira" userId="9c7dfae9508095fb" providerId="LiveId" clId="{0DE6B47D-3143-47F5-86A5-04949AC1A175}" dt="2020-06-11T00:56:43.307" v="567" actId="1035"/>
          <ac:spMkLst>
            <pc:docMk/>
            <pc:sldMk cId="1270157699" sldId="260"/>
            <ac:spMk id="3" creationId="{787C5B48-E77B-42EE-A66C-0ADF3EF8D797}"/>
          </ac:spMkLst>
        </pc:spChg>
        <pc:spChg chg="add del mod">
          <ac:chgData name="María Evangelina Ferreira" userId="9c7dfae9508095fb" providerId="LiveId" clId="{0DE6B47D-3143-47F5-86A5-04949AC1A175}" dt="2020-06-11T00:56:40.702" v="541" actId="478"/>
          <ac:spMkLst>
            <pc:docMk/>
            <pc:sldMk cId="1270157699" sldId="260"/>
            <ac:spMk id="5" creationId="{E578A0C2-418F-4665-B251-D1E2F0CAB24D}"/>
          </ac:spMkLst>
        </pc:spChg>
      </pc:sldChg>
      <pc:sldChg chg="delSp modSp new mod">
        <pc:chgData name="María Evangelina Ferreira" userId="9c7dfae9508095fb" providerId="LiveId" clId="{0DE6B47D-3143-47F5-86A5-04949AC1A175}" dt="2020-06-11T01:02:28.400" v="591" actId="478"/>
        <pc:sldMkLst>
          <pc:docMk/>
          <pc:sldMk cId="361513058" sldId="261"/>
        </pc:sldMkLst>
        <pc:spChg chg="mod">
          <ac:chgData name="María Evangelina Ferreira" userId="9c7dfae9508095fb" providerId="LiveId" clId="{0DE6B47D-3143-47F5-86A5-04949AC1A175}" dt="2020-06-11T01:02:23.886" v="590" actId="20577"/>
          <ac:spMkLst>
            <pc:docMk/>
            <pc:sldMk cId="361513058" sldId="261"/>
            <ac:spMk id="2" creationId="{CE3ABF8C-0936-460F-8E30-66B03F6B305B}"/>
          </ac:spMkLst>
        </pc:spChg>
        <pc:spChg chg="del">
          <ac:chgData name="María Evangelina Ferreira" userId="9c7dfae9508095fb" providerId="LiveId" clId="{0DE6B47D-3143-47F5-86A5-04949AC1A175}" dt="2020-06-11T01:02:28.400" v="591" actId="478"/>
          <ac:spMkLst>
            <pc:docMk/>
            <pc:sldMk cId="361513058" sldId="261"/>
            <ac:spMk id="3" creationId="{00294687-DD53-4D61-8CF4-B0B957E6B0F5}"/>
          </ac:spMkLst>
        </pc:spChg>
      </pc:sldChg>
      <pc:sldChg chg="modSp new mod">
        <pc:chgData name="María Evangelina Ferreira" userId="9c7dfae9508095fb" providerId="LiveId" clId="{0DE6B47D-3143-47F5-86A5-04949AC1A175}" dt="2020-06-11T01:08:51.874" v="601" actId="20577"/>
        <pc:sldMkLst>
          <pc:docMk/>
          <pc:sldMk cId="2215690753" sldId="262"/>
        </pc:sldMkLst>
        <pc:spChg chg="mod">
          <ac:chgData name="María Evangelina Ferreira" userId="9c7dfae9508095fb" providerId="LiveId" clId="{0DE6B47D-3143-47F5-86A5-04949AC1A175}" dt="2020-06-11T01:08:46.154" v="599" actId="20577"/>
          <ac:spMkLst>
            <pc:docMk/>
            <pc:sldMk cId="2215690753" sldId="262"/>
            <ac:spMk id="2" creationId="{8FB86D15-2A46-409D-AFC3-9CA6949EFDDC}"/>
          </ac:spMkLst>
        </pc:spChg>
        <pc:spChg chg="mod">
          <ac:chgData name="María Evangelina Ferreira" userId="9c7dfae9508095fb" providerId="LiveId" clId="{0DE6B47D-3143-47F5-86A5-04949AC1A175}" dt="2020-06-11T01:08:51.874" v="601" actId="20577"/>
          <ac:spMkLst>
            <pc:docMk/>
            <pc:sldMk cId="2215690753" sldId="262"/>
            <ac:spMk id="3" creationId="{12323157-8039-4874-9185-7D6F9782578B}"/>
          </ac:spMkLst>
        </pc:spChg>
      </pc:sldChg>
      <pc:sldChg chg="modSp new mod">
        <pc:chgData name="María Evangelina Ferreira" userId="9c7dfae9508095fb" providerId="LiveId" clId="{0DE6B47D-3143-47F5-86A5-04949AC1A175}" dt="2020-06-15T00:40:51.063" v="872" actId="20577"/>
        <pc:sldMkLst>
          <pc:docMk/>
          <pc:sldMk cId="1679949005" sldId="263"/>
        </pc:sldMkLst>
        <pc:spChg chg="mod">
          <ac:chgData name="María Evangelina Ferreira" userId="9c7dfae9508095fb" providerId="LiveId" clId="{0DE6B47D-3143-47F5-86A5-04949AC1A175}" dt="2020-06-14T00:31:45.181" v="643" actId="20577"/>
          <ac:spMkLst>
            <pc:docMk/>
            <pc:sldMk cId="1679949005" sldId="263"/>
            <ac:spMk id="2" creationId="{61F1BA1B-E361-42B9-8593-B72E798E25A7}"/>
          </ac:spMkLst>
        </pc:spChg>
        <pc:spChg chg="mod">
          <ac:chgData name="María Evangelina Ferreira" userId="9c7dfae9508095fb" providerId="LiveId" clId="{0DE6B47D-3143-47F5-86A5-04949AC1A175}" dt="2020-06-15T00:40:51.063" v="872" actId="20577"/>
          <ac:spMkLst>
            <pc:docMk/>
            <pc:sldMk cId="1679949005" sldId="263"/>
            <ac:spMk id="3" creationId="{CB2FFF40-FFE2-4FA7-8EDC-E795A39168FF}"/>
          </ac:spMkLst>
        </pc:spChg>
      </pc:sldChg>
      <pc:sldChg chg="modSp add mod">
        <pc:chgData name="María Evangelina Ferreira" userId="9c7dfae9508095fb" providerId="LiveId" clId="{0DE6B47D-3143-47F5-86A5-04949AC1A175}" dt="2020-06-15T20:11:06.188" v="1110" actId="113"/>
        <pc:sldMkLst>
          <pc:docMk/>
          <pc:sldMk cId="2810018614" sldId="264"/>
        </pc:sldMkLst>
        <pc:spChg chg="mod">
          <ac:chgData name="María Evangelina Ferreira" userId="9c7dfae9508095fb" providerId="LiveId" clId="{0DE6B47D-3143-47F5-86A5-04949AC1A175}" dt="2020-06-15T20:11:06.188" v="1110" actId="113"/>
          <ac:spMkLst>
            <pc:docMk/>
            <pc:sldMk cId="2810018614" sldId="264"/>
            <ac:spMk id="2" creationId="{61F1BA1B-E361-42B9-8593-B72E798E25A7}"/>
          </ac:spMkLst>
        </pc:spChg>
        <pc:spChg chg="mod">
          <ac:chgData name="María Evangelina Ferreira" userId="9c7dfae9508095fb" providerId="LiveId" clId="{0DE6B47D-3143-47F5-86A5-04949AC1A175}" dt="2020-06-15T00:41:08.438" v="880" actId="20577"/>
          <ac:spMkLst>
            <pc:docMk/>
            <pc:sldMk cId="2810018614" sldId="264"/>
            <ac:spMk id="3" creationId="{CB2FFF40-FFE2-4FA7-8EDC-E795A39168FF}"/>
          </ac:spMkLst>
        </pc:spChg>
      </pc:sldChg>
      <pc:sldChg chg="modSp new del mod">
        <pc:chgData name="María Evangelina Ferreira" userId="9c7dfae9508095fb" providerId="LiveId" clId="{0DE6B47D-3143-47F5-86A5-04949AC1A175}" dt="2020-06-15T00:30:00.949" v="797" actId="47"/>
        <pc:sldMkLst>
          <pc:docMk/>
          <pc:sldMk cId="2233755380" sldId="265"/>
        </pc:sldMkLst>
        <pc:spChg chg="mod">
          <ac:chgData name="María Evangelina Ferreira" userId="9c7dfae9508095fb" providerId="LiveId" clId="{0DE6B47D-3143-47F5-86A5-04949AC1A175}" dt="2020-06-14T01:40:51.258" v="694" actId="20577"/>
          <ac:spMkLst>
            <pc:docMk/>
            <pc:sldMk cId="2233755380" sldId="265"/>
            <ac:spMk id="2" creationId="{23B32522-7874-4E34-8366-8EB82CA130D2}"/>
          </ac:spMkLst>
        </pc:spChg>
        <pc:spChg chg="mod">
          <ac:chgData name="María Evangelina Ferreira" userId="9c7dfae9508095fb" providerId="LiveId" clId="{0DE6B47D-3143-47F5-86A5-04949AC1A175}" dt="2020-06-14T01:40:56.634" v="697" actId="20577"/>
          <ac:spMkLst>
            <pc:docMk/>
            <pc:sldMk cId="2233755380" sldId="265"/>
            <ac:spMk id="3" creationId="{DCD1ED36-3150-4AF2-8B3F-F0BC52FA2B51}"/>
          </ac:spMkLst>
        </pc:spChg>
      </pc:sldChg>
      <pc:sldChg chg="modSp new mod">
        <pc:chgData name="María Evangelina Ferreira" userId="9c7dfae9508095fb" providerId="LiveId" clId="{0DE6B47D-3143-47F5-86A5-04949AC1A175}" dt="2020-06-15T00:45:11.398" v="975" actId="20577"/>
        <pc:sldMkLst>
          <pc:docMk/>
          <pc:sldMk cId="2207182460" sldId="266"/>
        </pc:sldMkLst>
        <pc:spChg chg="mod">
          <ac:chgData name="María Evangelina Ferreira" userId="9c7dfae9508095fb" providerId="LiveId" clId="{0DE6B47D-3143-47F5-86A5-04949AC1A175}" dt="2020-06-15T00:44:29.115" v="899" actId="20577"/>
          <ac:spMkLst>
            <pc:docMk/>
            <pc:sldMk cId="2207182460" sldId="266"/>
            <ac:spMk id="2" creationId="{13956773-85C1-4A42-B4EF-08BDFF7DD0F5}"/>
          </ac:spMkLst>
        </pc:spChg>
        <pc:spChg chg="mod">
          <ac:chgData name="María Evangelina Ferreira" userId="9c7dfae9508095fb" providerId="LiveId" clId="{0DE6B47D-3143-47F5-86A5-04949AC1A175}" dt="2020-06-15T00:45:11.398" v="975" actId="20577"/>
          <ac:spMkLst>
            <pc:docMk/>
            <pc:sldMk cId="2207182460" sldId="266"/>
            <ac:spMk id="3" creationId="{DF447B11-E34C-4755-AEB3-6E8316C14EC2}"/>
          </ac:spMkLst>
        </pc:spChg>
      </pc:sldChg>
      <pc:sldChg chg="modSp new del mod">
        <pc:chgData name="María Evangelina Ferreira" userId="9c7dfae9508095fb" providerId="LiveId" clId="{0DE6B47D-3143-47F5-86A5-04949AC1A175}" dt="2020-06-15T01:04:50.854" v="1096" actId="47"/>
        <pc:sldMkLst>
          <pc:docMk/>
          <pc:sldMk cId="3255506991" sldId="267"/>
        </pc:sldMkLst>
        <pc:spChg chg="mod">
          <ac:chgData name="María Evangelina Ferreira" userId="9c7dfae9508095fb" providerId="LiveId" clId="{0DE6B47D-3143-47F5-86A5-04949AC1A175}" dt="2020-06-14T01:42:31.770" v="725" actId="20577"/>
          <ac:spMkLst>
            <pc:docMk/>
            <pc:sldMk cId="3255506991" sldId="267"/>
            <ac:spMk id="2" creationId="{70EE36BE-6DC1-4109-88B6-6B49508B880E}"/>
          </ac:spMkLst>
        </pc:spChg>
      </pc:sldChg>
      <pc:sldChg chg="modSp add mod">
        <pc:chgData name="María Evangelina Ferreira" userId="9c7dfae9508095fb" providerId="LiveId" clId="{0DE6B47D-3143-47F5-86A5-04949AC1A175}" dt="2020-06-15T00:34:51.938" v="820" actId="20577"/>
        <pc:sldMkLst>
          <pc:docMk/>
          <pc:sldMk cId="3275689906" sldId="268"/>
        </pc:sldMkLst>
        <pc:spChg chg="mod">
          <ac:chgData name="María Evangelina Ferreira" userId="9c7dfae9508095fb" providerId="LiveId" clId="{0DE6B47D-3143-47F5-86A5-04949AC1A175}" dt="2020-06-15T00:34:51.938" v="820" actId="20577"/>
          <ac:spMkLst>
            <pc:docMk/>
            <pc:sldMk cId="3275689906" sldId="268"/>
            <ac:spMk id="3" creationId="{787C5B48-E77B-42EE-A66C-0ADF3EF8D797}"/>
          </ac:spMkLst>
        </pc:spChg>
      </pc:sldChg>
      <pc:sldChg chg="addSp modSp add mod">
        <pc:chgData name="María Evangelina Ferreira" userId="9c7dfae9508095fb" providerId="LiveId" clId="{0DE6B47D-3143-47F5-86A5-04949AC1A175}" dt="2020-06-15T00:38:10.228" v="858" actId="1038"/>
        <pc:sldMkLst>
          <pc:docMk/>
          <pc:sldMk cId="1561939986" sldId="269"/>
        </pc:sldMkLst>
        <pc:spChg chg="add mod">
          <ac:chgData name="María Evangelina Ferreira" userId="9c7dfae9508095fb" providerId="LiveId" clId="{0DE6B47D-3143-47F5-86A5-04949AC1A175}" dt="2020-06-15T00:35:42.950" v="831" actId="14100"/>
          <ac:spMkLst>
            <pc:docMk/>
            <pc:sldMk cId="1561939986" sldId="269"/>
            <ac:spMk id="2" creationId="{7801FDB2-5612-4309-92FF-5FD14AA00A6B}"/>
          </ac:spMkLst>
        </pc:spChg>
        <pc:spChg chg="add mod">
          <ac:chgData name="María Evangelina Ferreira" userId="9c7dfae9508095fb" providerId="LiveId" clId="{0DE6B47D-3143-47F5-86A5-04949AC1A175}" dt="2020-06-15T00:37:29.729" v="836" actId="207"/>
          <ac:spMkLst>
            <pc:docMk/>
            <pc:sldMk cId="1561939986" sldId="269"/>
            <ac:spMk id="4" creationId="{172CA02C-A510-42FC-9CAD-5D11B9D4CAB0}"/>
          </ac:spMkLst>
        </pc:spChg>
        <pc:spChg chg="add mod">
          <ac:chgData name="María Evangelina Ferreira" userId="9c7dfae9508095fb" providerId="LiveId" clId="{0DE6B47D-3143-47F5-86A5-04949AC1A175}" dt="2020-06-15T00:37:51.719" v="850" actId="1035"/>
          <ac:spMkLst>
            <pc:docMk/>
            <pc:sldMk cId="1561939986" sldId="269"/>
            <ac:spMk id="5" creationId="{A9CC149C-4F89-4DE2-9E45-A8CB44D2AD91}"/>
          </ac:spMkLst>
        </pc:spChg>
        <pc:spChg chg="add mod">
          <ac:chgData name="María Evangelina Ferreira" userId="9c7dfae9508095fb" providerId="LiveId" clId="{0DE6B47D-3143-47F5-86A5-04949AC1A175}" dt="2020-06-15T00:38:04.434" v="852" actId="1076"/>
          <ac:spMkLst>
            <pc:docMk/>
            <pc:sldMk cId="1561939986" sldId="269"/>
            <ac:spMk id="6" creationId="{0DC45A50-C4C9-4391-9D7D-CEB047F088C2}"/>
          </ac:spMkLst>
        </pc:spChg>
        <pc:spChg chg="add mod">
          <ac:chgData name="María Evangelina Ferreira" userId="9c7dfae9508095fb" providerId="LiveId" clId="{0DE6B47D-3143-47F5-86A5-04949AC1A175}" dt="2020-06-15T00:38:10.228" v="858" actId="1038"/>
          <ac:spMkLst>
            <pc:docMk/>
            <pc:sldMk cId="1561939986" sldId="269"/>
            <ac:spMk id="7" creationId="{8F039F15-3019-4B03-A548-0A4F7105016E}"/>
          </ac:spMkLst>
        </pc:spChg>
      </pc:sldChg>
      <pc:sldChg chg="modSp new mod">
        <pc:chgData name="María Evangelina Ferreira" userId="9c7dfae9508095fb" providerId="LiveId" clId="{0DE6B47D-3143-47F5-86A5-04949AC1A175}" dt="2020-06-15T00:46:50.976" v="1048" actId="12"/>
        <pc:sldMkLst>
          <pc:docMk/>
          <pc:sldMk cId="3210568134" sldId="270"/>
        </pc:sldMkLst>
        <pc:spChg chg="mod">
          <ac:chgData name="María Evangelina Ferreira" userId="9c7dfae9508095fb" providerId="LiveId" clId="{0DE6B47D-3143-47F5-86A5-04949AC1A175}" dt="2020-06-15T00:46:04.147" v="1017" actId="20577"/>
          <ac:spMkLst>
            <pc:docMk/>
            <pc:sldMk cId="3210568134" sldId="270"/>
            <ac:spMk id="2" creationId="{AC13A1D9-6528-4C4F-BDED-0C75280DCFAA}"/>
          </ac:spMkLst>
        </pc:spChg>
        <pc:spChg chg="mod">
          <ac:chgData name="María Evangelina Ferreira" userId="9c7dfae9508095fb" providerId="LiveId" clId="{0DE6B47D-3143-47F5-86A5-04949AC1A175}" dt="2020-06-15T00:46:50.976" v="1048" actId="12"/>
          <ac:spMkLst>
            <pc:docMk/>
            <pc:sldMk cId="3210568134" sldId="270"/>
            <ac:spMk id="3" creationId="{202178E4-107F-4709-839A-FDABD066A824}"/>
          </ac:spMkLst>
        </pc:spChg>
      </pc:sldChg>
      <pc:sldChg chg="delSp modSp new mod">
        <pc:chgData name="María Evangelina Ferreira" userId="9c7dfae9508095fb" providerId="LiveId" clId="{0DE6B47D-3143-47F5-86A5-04949AC1A175}" dt="2020-06-15T00:46:32.770" v="1044" actId="478"/>
        <pc:sldMkLst>
          <pc:docMk/>
          <pc:sldMk cId="138411218" sldId="271"/>
        </pc:sldMkLst>
        <pc:spChg chg="mod">
          <ac:chgData name="María Evangelina Ferreira" userId="9c7dfae9508095fb" providerId="LiveId" clId="{0DE6B47D-3143-47F5-86A5-04949AC1A175}" dt="2020-06-15T00:46:31.749" v="1043" actId="20577"/>
          <ac:spMkLst>
            <pc:docMk/>
            <pc:sldMk cId="138411218" sldId="271"/>
            <ac:spMk id="2" creationId="{2A30BB06-8E03-4C38-A548-BE384AD1398E}"/>
          </ac:spMkLst>
        </pc:spChg>
        <pc:spChg chg="del">
          <ac:chgData name="María Evangelina Ferreira" userId="9c7dfae9508095fb" providerId="LiveId" clId="{0DE6B47D-3143-47F5-86A5-04949AC1A175}" dt="2020-06-15T00:46:32.770" v="1044" actId="478"/>
          <ac:spMkLst>
            <pc:docMk/>
            <pc:sldMk cId="138411218" sldId="271"/>
            <ac:spMk id="3" creationId="{DB7F1E16-F7B6-4C44-833A-A9ADCC34BC31}"/>
          </ac:spMkLst>
        </pc:spChg>
      </pc:sldChg>
      <pc:sldChg chg="modSp add mod">
        <pc:chgData name="María Evangelina Ferreira" userId="9c7dfae9508095fb" providerId="LiveId" clId="{0DE6B47D-3143-47F5-86A5-04949AC1A175}" dt="2020-06-15T00:47:06.531" v="1076" actId="113"/>
        <pc:sldMkLst>
          <pc:docMk/>
          <pc:sldMk cId="3273189431" sldId="272"/>
        </pc:sldMkLst>
        <pc:spChg chg="mod">
          <ac:chgData name="María Evangelina Ferreira" userId="9c7dfae9508095fb" providerId="LiveId" clId="{0DE6B47D-3143-47F5-86A5-04949AC1A175}" dt="2020-06-15T00:47:00.124" v="1066" actId="20577"/>
          <ac:spMkLst>
            <pc:docMk/>
            <pc:sldMk cId="3273189431" sldId="272"/>
            <ac:spMk id="2" creationId="{AC13A1D9-6528-4C4F-BDED-0C75280DCFAA}"/>
          </ac:spMkLst>
        </pc:spChg>
        <pc:spChg chg="mod">
          <ac:chgData name="María Evangelina Ferreira" userId="9c7dfae9508095fb" providerId="LiveId" clId="{0DE6B47D-3143-47F5-86A5-04949AC1A175}" dt="2020-06-15T00:47:06.531" v="1076" actId="113"/>
          <ac:spMkLst>
            <pc:docMk/>
            <pc:sldMk cId="3273189431" sldId="272"/>
            <ac:spMk id="3" creationId="{202178E4-107F-4709-839A-FDABD066A824}"/>
          </ac:spMkLst>
        </pc:spChg>
      </pc:sldChg>
      <pc:sldChg chg="addSp delSp modSp new mod">
        <pc:chgData name="María Evangelina Ferreira" userId="9c7dfae9508095fb" providerId="LiveId" clId="{0DE6B47D-3143-47F5-86A5-04949AC1A175}" dt="2020-06-15T20:33:52.989" v="1201" actId="478"/>
        <pc:sldMkLst>
          <pc:docMk/>
          <pc:sldMk cId="1160216607" sldId="273"/>
        </pc:sldMkLst>
        <pc:spChg chg="mod">
          <ac:chgData name="María Evangelina Ferreira" userId="9c7dfae9508095fb" providerId="LiveId" clId="{0DE6B47D-3143-47F5-86A5-04949AC1A175}" dt="2020-06-15T20:23:30.182" v="1142"/>
          <ac:spMkLst>
            <pc:docMk/>
            <pc:sldMk cId="1160216607" sldId="273"/>
            <ac:spMk id="2" creationId="{5E8A88E9-A0AB-4FCE-BA92-E7F5E254A969}"/>
          </ac:spMkLst>
        </pc:spChg>
        <pc:spChg chg="del">
          <ac:chgData name="María Evangelina Ferreira" userId="9c7dfae9508095fb" providerId="LiveId" clId="{0DE6B47D-3143-47F5-86A5-04949AC1A175}" dt="2020-06-15T01:04:46.437" v="1095" actId="478"/>
          <ac:spMkLst>
            <pc:docMk/>
            <pc:sldMk cId="1160216607" sldId="273"/>
            <ac:spMk id="3" creationId="{2979F4BF-B0E3-4101-8B98-4B44D926326E}"/>
          </ac:spMkLst>
        </pc:spChg>
        <pc:spChg chg="add del mod">
          <ac:chgData name="María Evangelina Ferreira" userId="9c7dfae9508095fb" providerId="LiveId" clId="{0DE6B47D-3143-47F5-86A5-04949AC1A175}" dt="2020-06-15T20:33:51.613" v="1200" actId="478"/>
          <ac:spMkLst>
            <pc:docMk/>
            <pc:sldMk cId="1160216607" sldId="273"/>
            <ac:spMk id="3" creationId="{8CBCBFC4-25A1-4781-AFEA-586725DA8FF9}"/>
          </ac:spMkLst>
        </pc:spChg>
        <pc:spChg chg="add del mod">
          <ac:chgData name="María Evangelina Ferreira" userId="9c7dfae9508095fb" providerId="LiveId" clId="{0DE6B47D-3143-47F5-86A5-04949AC1A175}" dt="2020-06-15T20:23:25.573" v="1141" actId="478"/>
          <ac:spMkLst>
            <pc:docMk/>
            <pc:sldMk cId="1160216607" sldId="273"/>
            <ac:spMk id="4" creationId="{4D30731E-F4D0-4504-9941-0FB8DBE19C48}"/>
          </ac:spMkLst>
        </pc:spChg>
        <pc:spChg chg="add del mod">
          <ac:chgData name="María Evangelina Ferreira" userId="9c7dfae9508095fb" providerId="LiveId" clId="{0DE6B47D-3143-47F5-86A5-04949AC1A175}" dt="2020-06-15T20:33:52.989" v="1201" actId="478"/>
          <ac:spMkLst>
            <pc:docMk/>
            <pc:sldMk cId="1160216607" sldId="273"/>
            <ac:spMk id="6" creationId="{34A80F8A-5004-4580-BE9A-9FBCBCE2705A}"/>
          </ac:spMkLst>
        </pc:spChg>
      </pc:sldChg>
      <pc:sldChg chg="modSp new del mod">
        <pc:chgData name="María Evangelina Ferreira" userId="9c7dfae9508095fb" providerId="LiveId" clId="{0DE6B47D-3143-47F5-86A5-04949AC1A175}" dt="2020-06-15T20:42:07.038" v="1202" actId="47"/>
        <pc:sldMkLst>
          <pc:docMk/>
          <pc:sldMk cId="772960886" sldId="274"/>
        </pc:sldMkLst>
        <pc:spChg chg="mod">
          <ac:chgData name="María Evangelina Ferreira" userId="9c7dfae9508095fb" providerId="LiveId" clId="{0DE6B47D-3143-47F5-86A5-04949AC1A175}" dt="2020-06-15T20:18:42.025" v="1117" actId="20577"/>
          <ac:spMkLst>
            <pc:docMk/>
            <pc:sldMk cId="772960886" sldId="274"/>
            <ac:spMk id="2" creationId="{E6FBB909-DD69-4911-A887-1E2F6D74E597}"/>
          </ac:spMkLst>
        </pc:spChg>
        <pc:spChg chg="mod">
          <ac:chgData name="María Evangelina Ferreira" userId="9c7dfae9508095fb" providerId="LiveId" clId="{0DE6B47D-3143-47F5-86A5-04949AC1A175}" dt="2020-06-15T20:18:45.793" v="1140" actId="20577"/>
          <ac:spMkLst>
            <pc:docMk/>
            <pc:sldMk cId="772960886" sldId="274"/>
            <ac:spMk id="3" creationId="{F9B4162F-E0D2-458A-81BF-4FBE647098FE}"/>
          </ac:spMkLst>
        </pc:spChg>
      </pc:sldChg>
      <pc:sldChg chg="modSp new mod">
        <pc:chgData name="María Evangelina Ferreira" userId="9c7dfae9508095fb" providerId="LiveId" clId="{0DE6B47D-3143-47F5-86A5-04949AC1A175}" dt="2020-06-15T20:23:52.787" v="1182" actId="12"/>
        <pc:sldMkLst>
          <pc:docMk/>
          <pc:sldMk cId="1479211678" sldId="275"/>
        </pc:sldMkLst>
        <pc:spChg chg="mod">
          <ac:chgData name="María Evangelina Ferreira" userId="9c7dfae9508095fb" providerId="LiveId" clId="{0DE6B47D-3143-47F5-86A5-04949AC1A175}" dt="2020-06-15T20:23:48.462" v="1179" actId="20577"/>
          <ac:spMkLst>
            <pc:docMk/>
            <pc:sldMk cId="1479211678" sldId="275"/>
            <ac:spMk id="2" creationId="{42D18F11-4102-46CC-926B-B6333F234ECA}"/>
          </ac:spMkLst>
        </pc:spChg>
        <pc:spChg chg="mod">
          <ac:chgData name="María Evangelina Ferreira" userId="9c7dfae9508095fb" providerId="LiveId" clId="{0DE6B47D-3143-47F5-86A5-04949AC1A175}" dt="2020-06-15T20:23:52.787" v="1182" actId="12"/>
          <ac:spMkLst>
            <pc:docMk/>
            <pc:sldMk cId="1479211678" sldId="275"/>
            <ac:spMk id="3" creationId="{733FDCC8-0536-4EF3-8E0D-F73EBA9C3A7B}"/>
          </ac:spMkLst>
        </pc:spChg>
      </pc:sldChg>
      <pc:sldChg chg="addSp delSp modSp new del mod">
        <pc:chgData name="María Evangelina Ferreira" userId="9c7dfae9508095fb" providerId="LiveId" clId="{0DE6B47D-3143-47F5-86A5-04949AC1A175}" dt="2020-06-15T20:33:46.618" v="1199" actId="47"/>
        <pc:sldMkLst>
          <pc:docMk/>
          <pc:sldMk cId="3509071473" sldId="276"/>
        </pc:sldMkLst>
        <pc:spChg chg="del">
          <ac:chgData name="María Evangelina Ferreira" userId="9c7dfae9508095fb" providerId="LiveId" clId="{0DE6B47D-3143-47F5-86A5-04949AC1A175}" dt="2020-06-15T20:26:11.880" v="1184"/>
          <ac:spMkLst>
            <pc:docMk/>
            <pc:sldMk cId="3509071473" sldId="276"/>
            <ac:spMk id="2" creationId="{EA12D3C9-DC16-494C-8636-F6AFA90686D8}"/>
          </ac:spMkLst>
        </pc:spChg>
        <pc:spChg chg="del">
          <ac:chgData name="María Evangelina Ferreira" userId="9c7dfae9508095fb" providerId="LiveId" clId="{0DE6B47D-3143-47F5-86A5-04949AC1A175}" dt="2020-06-15T20:26:11.880" v="1184"/>
          <ac:spMkLst>
            <pc:docMk/>
            <pc:sldMk cId="3509071473" sldId="276"/>
            <ac:spMk id="3" creationId="{7CCBFE64-C662-4481-958A-365B87817481}"/>
          </ac:spMkLst>
        </pc:spChg>
        <pc:spChg chg="add mod">
          <ac:chgData name="María Evangelina Ferreira" userId="9c7dfae9508095fb" providerId="LiveId" clId="{0DE6B47D-3143-47F5-86A5-04949AC1A175}" dt="2020-06-15T20:26:15.659" v="1196" actId="20577"/>
          <ac:spMkLst>
            <pc:docMk/>
            <pc:sldMk cId="3509071473" sldId="276"/>
            <ac:spMk id="4" creationId="{922D0F61-492D-4B85-92FE-4099F61B371B}"/>
          </ac:spMkLst>
        </pc:spChg>
        <pc:spChg chg="add del mod">
          <ac:chgData name="María Evangelina Ferreira" userId="9c7dfae9508095fb" providerId="LiveId" clId="{0DE6B47D-3143-47F5-86A5-04949AC1A175}" dt="2020-06-15T20:31:41.893" v="1198"/>
          <ac:spMkLst>
            <pc:docMk/>
            <pc:sldMk cId="3509071473" sldId="276"/>
            <ac:spMk id="5" creationId="{132645B6-D0F9-4AAF-A89D-921A0A6DC746}"/>
          </ac:spMkLst>
        </pc:spChg>
        <pc:spChg chg="add del mod">
          <ac:chgData name="María Evangelina Ferreira" userId="9c7dfae9508095fb" providerId="LiveId" clId="{0DE6B47D-3143-47F5-86A5-04949AC1A175}" dt="2020-06-15T20:31:41.893" v="1198"/>
          <ac:spMkLst>
            <pc:docMk/>
            <pc:sldMk cId="3509071473" sldId="276"/>
            <ac:spMk id="6" creationId="{4182D3F6-707E-4023-A993-80F9E064DC8F}"/>
          </ac:spMkLst>
        </pc:spChg>
      </pc:sldChg>
    </pc:docChg>
  </pc:docChgLst>
  <pc:docChgLst>
    <pc:chgData name="María Evangelina Ferreira" userId="9c7dfae9508095fb" providerId="LiveId" clId="{D57DFB26-5893-4631-987C-203F9AC83313}"/>
    <pc:docChg chg="delSld modSld">
      <pc:chgData name="María Evangelina Ferreira" userId="9c7dfae9508095fb" providerId="LiveId" clId="{D57DFB26-5893-4631-987C-203F9AC83313}" dt="2020-11-20T12:06:15.195" v="16" actId="20577"/>
      <pc:docMkLst>
        <pc:docMk/>
      </pc:docMkLst>
      <pc:sldChg chg="modSp mod">
        <pc:chgData name="María Evangelina Ferreira" userId="9c7dfae9508095fb" providerId="LiveId" clId="{D57DFB26-5893-4631-987C-203F9AC83313}" dt="2020-11-20T12:06:15.195" v="16" actId="20577"/>
        <pc:sldMkLst>
          <pc:docMk/>
          <pc:sldMk cId="3377580493" sldId="261"/>
        </pc:sldMkLst>
        <pc:spChg chg="mod">
          <ac:chgData name="María Evangelina Ferreira" userId="9c7dfae9508095fb" providerId="LiveId" clId="{D57DFB26-5893-4631-987C-203F9AC83313}" dt="2020-11-20T12:06:15.195" v="16" actId="20577"/>
          <ac:spMkLst>
            <pc:docMk/>
            <pc:sldMk cId="3377580493" sldId="261"/>
            <ac:spMk id="3" creationId="{5F97FFAB-49BB-42C7-A805-8E890F1A8FE6}"/>
          </ac:spMkLst>
        </pc:spChg>
      </pc:sldChg>
      <pc:sldChg chg="del">
        <pc:chgData name="María Evangelina Ferreira" userId="9c7dfae9508095fb" providerId="LiveId" clId="{D57DFB26-5893-4631-987C-203F9AC83313}" dt="2020-11-20T12:06:10.731" v="15" actId="47"/>
        <pc:sldMkLst>
          <pc:docMk/>
          <pc:sldMk cId="3111502496" sldId="262"/>
        </pc:sldMkLst>
      </pc:sldChg>
    </pc:docChg>
  </pc:docChgLst>
  <pc:docChgLst>
    <pc:chgData name="María Evangelina Ferreira" userId="9c7dfae9508095fb" providerId="LiveId" clId="{DFD103E8-7EB4-49C0-8574-6F5084CEF421}"/>
    <pc:docChg chg="custSel addSld delSld modSld">
      <pc:chgData name="María Evangelina Ferreira" userId="9c7dfae9508095fb" providerId="LiveId" clId="{DFD103E8-7EB4-49C0-8574-6F5084CEF421}" dt="2020-07-03T00:43:36.923" v="67" actId="27636"/>
      <pc:docMkLst>
        <pc:docMk/>
      </pc:docMkLst>
      <pc:sldChg chg="modSp mod">
        <pc:chgData name="María Evangelina Ferreira" userId="9c7dfae9508095fb" providerId="LiveId" clId="{DFD103E8-7EB4-49C0-8574-6F5084CEF421}" dt="2020-07-02T23:40:53.198" v="9" actId="20577"/>
        <pc:sldMkLst>
          <pc:docMk/>
          <pc:sldMk cId="510739848" sldId="260"/>
        </pc:sldMkLst>
        <pc:spChg chg="mod">
          <ac:chgData name="María Evangelina Ferreira" userId="9c7dfae9508095fb" providerId="LiveId" clId="{DFD103E8-7EB4-49C0-8574-6F5084CEF421}" dt="2020-07-02T23:40:53.198" v="9" actId="20577"/>
          <ac:spMkLst>
            <pc:docMk/>
            <pc:sldMk cId="510739848" sldId="260"/>
            <ac:spMk id="2" creationId="{F5BE4D04-37F0-40D8-B525-547B6B82AFDC}"/>
          </ac:spMkLst>
        </pc:spChg>
      </pc:sldChg>
      <pc:sldChg chg="modSp mod">
        <pc:chgData name="María Evangelina Ferreira" userId="9c7dfae9508095fb" providerId="LiveId" clId="{DFD103E8-7EB4-49C0-8574-6F5084CEF421}" dt="2020-07-02T23:47:54.532" v="13" actId="20577"/>
        <pc:sldMkLst>
          <pc:docMk/>
          <pc:sldMk cId="3377580493" sldId="261"/>
        </pc:sldMkLst>
        <pc:spChg chg="mod">
          <ac:chgData name="María Evangelina Ferreira" userId="9c7dfae9508095fb" providerId="LiveId" clId="{DFD103E8-7EB4-49C0-8574-6F5084CEF421}" dt="2020-07-02T23:47:54.532" v="13" actId="20577"/>
          <ac:spMkLst>
            <pc:docMk/>
            <pc:sldMk cId="3377580493" sldId="261"/>
            <ac:spMk id="3" creationId="{5F97FFAB-49BB-42C7-A805-8E890F1A8FE6}"/>
          </ac:spMkLst>
        </pc:spChg>
      </pc:sldChg>
      <pc:sldChg chg="addSp modSp mod">
        <pc:chgData name="María Evangelina Ferreira" userId="9c7dfae9508095fb" providerId="LiveId" clId="{DFD103E8-7EB4-49C0-8574-6F5084CEF421}" dt="2020-07-01T23:43:46.372" v="4" actId="1076"/>
        <pc:sldMkLst>
          <pc:docMk/>
          <pc:sldMk cId="1995749486" sldId="267"/>
        </pc:sldMkLst>
        <pc:spChg chg="add mod">
          <ac:chgData name="María Evangelina Ferreira" userId="9c7dfae9508095fb" providerId="LiveId" clId="{DFD103E8-7EB4-49C0-8574-6F5084CEF421}" dt="2020-07-01T23:43:46.372" v="4" actId="1076"/>
          <ac:spMkLst>
            <pc:docMk/>
            <pc:sldMk cId="1995749486" sldId="267"/>
            <ac:spMk id="6" creationId="{37478DB5-1B34-4777-8D29-F9668437E871}"/>
          </ac:spMkLst>
        </pc:spChg>
      </pc:sldChg>
      <pc:sldChg chg="modSp mod">
        <pc:chgData name="María Evangelina Ferreira" userId="9c7dfae9508095fb" providerId="LiveId" clId="{DFD103E8-7EB4-49C0-8574-6F5084CEF421}" dt="2020-07-03T00:43:36.923" v="67" actId="27636"/>
        <pc:sldMkLst>
          <pc:docMk/>
          <pc:sldMk cId="2406845007" sldId="270"/>
        </pc:sldMkLst>
        <pc:spChg chg="mod">
          <ac:chgData name="María Evangelina Ferreira" userId="9c7dfae9508095fb" providerId="LiveId" clId="{DFD103E8-7EB4-49C0-8574-6F5084CEF421}" dt="2020-07-03T00:43:36.923" v="67" actId="27636"/>
          <ac:spMkLst>
            <pc:docMk/>
            <pc:sldMk cId="2406845007" sldId="270"/>
            <ac:spMk id="3" creationId="{786F94F4-6AF0-44C4-911E-CB3C549FEA9B}"/>
          </ac:spMkLst>
        </pc:spChg>
      </pc:sldChg>
      <pc:sldChg chg="modSp mod">
        <pc:chgData name="María Evangelina Ferreira" userId="9c7dfae9508095fb" providerId="LiveId" clId="{DFD103E8-7EB4-49C0-8574-6F5084CEF421}" dt="2020-07-03T00:22:08.555" v="63" actId="20577"/>
        <pc:sldMkLst>
          <pc:docMk/>
          <pc:sldMk cId="243464078" sldId="271"/>
        </pc:sldMkLst>
        <pc:spChg chg="mod">
          <ac:chgData name="María Evangelina Ferreira" userId="9c7dfae9508095fb" providerId="LiveId" clId="{DFD103E8-7EB4-49C0-8574-6F5084CEF421}" dt="2020-07-03T00:22:08.555" v="63" actId="20577"/>
          <ac:spMkLst>
            <pc:docMk/>
            <pc:sldMk cId="243464078" sldId="271"/>
            <ac:spMk id="3" creationId="{A7DE085B-33D6-41D0-9CB2-83276B305A4A}"/>
          </ac:spMkLst>
        </pc:spChg>
      </pc:sldChg>
      <pc:sldChg chg="new del">
        <pc:chgData name="María Evangelina Ferreira" userId="9c7dfae9508095fb" providerId="LiveId" clId="{DFD103E8-7EB4-49C0-8574-6F5084CEF421}" dt="2020-07-03T00:26:58.962" v="65" actId="47"/>
        <pc:sldMkLst>
          <pc:docMk/>
          <pc:sldMk cId="3623872132" sldId="275"/>
        </pc:sldMkLst>
      </pc:sld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50DC6-D202-4D4E-B77C-6309A81E56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F3D94C-F4B7-45D8-BEFD-941ECF1216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0A8069-25B7-40F8-9E15-F4FCC6528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E79B-7391-4AFD-B174-D5E5BCB305D2}" type="datetimeFigureOut">
              <a:rPr lang="en-US" smtClean="0"/>
              <a:t>7/1/2021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8E0CB-6D74-4F1F-8AC4-2AC55E249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8501E-9BD2-4D1B-93A2-A728ABF1C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F5D52-8FA9-4246-9AF3-E88586907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850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79B36-DB7F-46B5-AE2D-B740A5BEB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9B7789-2C8E-4A3D-A2C4-EE3FF43C4C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134E3-EDD3-46AF-9845-B71241724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E79B-7391-4AFD-B174-D5E5BCB305D2}" type="datetimeFigureOut">
              <a:rPr lang="en-US" smtClean="0"/>
              <a:t>7/1/2021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BF6DE5-DE84-4FA2-ABCB-8A5BD21F5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F1EEB-E9A7-4E07-9516-1985A2448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F5D52-8FA9-4246-9AF3-E88586907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237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7424E9-1D3C-46C3-9955-42A06C6B35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73125C-B61B-42F6-BCFA-2F2681CCFC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48D86-DC98-4C0B-8AB7-5FBD409A0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E79B-7391-4AFD-B174-D5E5BCB305D2}" type="datetimeFigureOut">
              <a:rPr lang="en-US" smtClean="0"/>
              <a:t>7/1/2021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B9482B-3EF3-4670-9FF9-6782443CA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826D5-D383-4A47-ABA5-4922512C8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F5D52-8FA9-4246-9AF3-E88586907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650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7E519-018C-4AEE-9B91-5FD67467F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CC772-C1D9-4AF2-AD88-2B8B44749E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6E900-D797-4EA6-A268-B09B1B77F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E79B-7391-4AFD-B174-D5E5BCB305D2}" type="datetimeFigureOut">
              <a:rPr lang="en-US" smtClean="0"/>
              <a:t>7/1/2021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F0284-EDE9-423D-9DC8-59911B960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66311A-14DF-48D7-A40A-17DE5B507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F5D52-8FA9-4246-9AF3-E88586907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441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016BE-65B9-4E49-AC1A-2A16DE1E2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48112B-F60C-4F6B-AB39-505394E7B9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F033D-AE68-48DD-951C-4F6869405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E79B-7391-4AFD-B174-D5E5BCB305D2}" type="datetimeFigureOut">
              <a:rPr lang="en-US" smtClean="0"/>
              <a:t>7/1/2021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7AA71E-A1E9-4829-ADEA-63F9F680B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F7529D-E70A-4D9E-9571-9EEEA2D42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F5D52-8FA9-4246-9AF3-E88586907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964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43887-F82A-4B29-A4AD-8A09AEE2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ED8C6-2FF9-41F9-BC3B-8F444241D1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6B1BD1-34C0-479D-8D91-837CB1B7D3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3FCD5-3993-4EED-9BE4-885CDEC5D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E79B-7391-4AFD-B174-D5E5BCB305D2}" type="datetimeFigureOut">
              <a:rPr lang="en-US" smtClean="0"/>
              <a:t>7/1/2021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E51DE2-12C8-4B22-A6E4-A76AF1BBC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C0F289-9ADB-4756-8596-D90FD6B6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F5D52-8FA9-4246-9AF3-E88586907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62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930F6-10ED-4FEB-A177-D1F845A64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BF4BC6-5122-4DB1-89D0-7900949653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0B9934-06DE-4832-A2D4-D05DB34645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5C11EA-A128-4617-844C-2600468AF0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752BF0-5F4B-474B-8EB9-799BEB98E3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3EB763-CB04-44BE-B873-0E22B19F8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E79B-7391-4AFD-B174-D5E5BCB305D2}" type="datetimeFigureOut">
              <a:rPr lang="en-US" smtClean="0"/>
              <a:t>7/1/2021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FE18A4-9CBD-4303-B2B2-24A24ADDD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E74A69-EAE4-45A9-ADC0-13C892E1D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F5D52-8FA9-4246-9AF3-E88586907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102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CBFAC-58F4-452F-A18B-BEC0306ED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0BA6DE-FDA2-4B35-B479-2430E1EB5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E79B-7391-4AFD-B174-D5E5BCB305D2}" type="datetimeFigureOut">
              <a:rPr lang="en-US" smtClean="0"/>
              <a:t>7/1/2021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E22ECB-007C-4C5B-B1B3-5F40CD680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44DF8B-8AFA-4290-88BC-B19C0E3BE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F5D52-8FA9-4246-9AF3-E88586907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927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8B1F08-CA78-412B-9A6B-DAE32CE16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E79B-7391-4AFD-B174-D5E5BCB305D2}" type="datetimeFigureOut">
              <a:rPr lang="en-US" smtClean="0"/>
              <a:t>7/1/2021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1EEA1A-73CD-46B1-95C9-A9AD6551B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AE3D3-6C0D-4757-B981-27B4F7295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F5D52-8FA9-4246-9AF3-E88586907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45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7468B-9999-4177-A4A1-9AF843003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866C2-1742-4EE5-B40C-AFCEF3234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11BC6E-B79B-431C-94CB-BB7581DC0A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33A008-2568-4545-A80E-1AFD9E5F6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E79B-7391-4AFD-B174-D5E5BCB305D2}" type="datetimeFigureOut">
              <a:rPr lang="en-US" smtClean="0"/>
              <a:t>7/1/2021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4BDFE-E5EC-412F-941B-0F9B87944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9AD74D-98E8-4FCB-8188-680594543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F5D52-8FA9-4246-9AF3-E88586907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47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2AB9E-9E6B-4A7A-A63A-DCE47E53E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6302BA-6874-4D1A-BCD2-CF129C5354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C95C94-9AE1-4CD5-A379-102DC5384B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B97413-FD7E-4376-8C6C-15FB65B6B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E79B-7391-4AFD-B174-D5E5BCB305D2}" type="datetimeFigureOut">
              <a:rPr lang="en-US" smtClean="0"/>
              <a:t>7/1/2021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A3F0F6-DC32-4284-9055-A98EA3560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FDEE51-EC67-4C91-8BB5-C0CA21CA4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F5D52-8FA9-4246-9AF3-E88586907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67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BCD6EF-3945-4C2D-9C72-BE5AC7686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46FEB9-C16E-4FCB-A5B1-06A0BC7A3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D321A-CA8D-40EF-99B4-9604928942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D0E79B-7391-4AFD-B174-D5E5BCB305D2}" type="datetimeFigureOut">
              <a:rPr lang="en-US" smtClean="0"/>
              <a:t>7/1/2021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2E87E-B789-4368-9A22-3653BF41A1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CEC7E-5C3D-4916-86A7-CB080CE93D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DF5D52-8FA9-4246-9AF3-E88586907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186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equelize.org/master/variable/index.html#static-variable-DataTypes" TargetMode="External"/><Relationship Id="rId2" Type="http://schemas.openxmlformats.org/officeDocument/2006/relationships/hyperlink" Target="https://sequelize.org/master/manual/model-basics.html#data-type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pmjs.com/package/sequelize-cli" TargetMode="External"/><Relationship Id="rId2" Type="http://schemas.openxmlformats.org/officeDocument/2006/relationships/hyperlink" Target="https://www.npmjs.com/package/sequelize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68263-9A9C-4D0D-BD8C-F01E5C9C3F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AR" dirty="0" err="1"/>
              <a:t>Sequelize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09A676-D6BE-42B1-A1D2-9815027BF0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… y sus </a:t>
            </a:r>
            <a:r>
              <a:rPr lang="en-US" dirty="0" err="1"/>
              <a:t>amigues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3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A8FD8-6DE3-47E8-A4F3-C61841F84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Modelos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578306-7495-4F98-9C79-D0243DDF3F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30332"/>
          </a:xfrm>
        </p:spPr>
        <p:txBody>
          <a:bodyPr/>
          <a:lstStyle/>
          <a:p>
            <a:r>
              <a:rPr lang="es-AR" dirty="0"/>
              <a:t>Son nuestras tablas en la base de datos</a:t>
            </a:r>
          </a:p>
          <a:p>
            <a:r>
              <a:rPr lang="es-AR" dirty="0"/>
              <a:t>Los campos tienen tipos de datos</a:t>
            </a:r>
          </a:p>
          <a:p>
            <a:pPr lvl="1"/>
            <a:r>
              <a:rPr lang="es-AR" dirty="0"/>
              <a:t>STRING</a:t>
            </a:r>
            <a:r>
              <a:rPr lang="es-A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s-AR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cantidad_caracteres</a:t>
            </a:r>
            <a:r>
              <a:rPr lang="es-A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</a:p>
          <a:p>
            <a:pPr lvl="1"/>
            <a:r>
              <a:rPr lang="es-AR" dirty="0"/>
              <a:t>TEXT</a:t>
            </a:r>
          </a:p>
          <a:p>
            <a:pPr lvl="1"/>
            <a:r>
              <a:rPr lang="es-AR" dirty="0"/>
              <a:t>INTEGER</a:t>
            </a:r>
          </a:p>
          <a:p>
            <a:pPr lvl="1"/>
            <a:r>
              <a:rPr lang="es-AR" dirty="0"/>
              <a:t>DATE</a:t>
            </a:r>
          </a:p>
          <a:p>
            <a:pPr lvl="1"/>
            <a:r>
              <a:rPr lang="es-AR" dirty="0"/>
              <a:t>Y otros…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BF9D54-5E86-46F1-9206-BF8A54DDD52C}"/>
              </a:ext>
            </a:extLst>
          </p:cNvPr>
          <p:cNvSpPr txBox="1"/>
          <p:nvPr/>
        </p:nvSpPr>
        <p:spPr>
          <a:xfrm>
            <a:off x="667265" y="6026149"/>
            <a:ext cx="73687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>
                <a:hlinkClick r:id="rId2"/>
              </a:rPr>
              <a:t>https://sequelize.org/master/manual/model-basics.html#data-types</a:t>
            </a:r>
            <a:r>
              <a:rPr lang="en-US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478DB5-1B34-4777-8D29-F9668437E871}"/>
              </a:ext>
            </a:extLst>
          </p:cNvPr>
          <p:cNvSpPr txBox="1"/>
          <p:nvPr/>
        </p:nvSpPr>
        <p:spPr>
          <a:xfrm>
            <a:off x="712573" y="5586625"/>
            <a:ext cx="90204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https://sequelize.org/master/variable/index.html#static-variable-DataTypes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95749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53D26-471E-4FF6-B7CA-72BE8D844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Clave primaria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E085B-33D6-41D0-9CB2-83276B305A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id: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pPr marL="0" indent="0"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type: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DataTypes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primaryKey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autoIncrement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3464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9F615-A90D-4F6A-AE76-747A0A6CA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Asociaciones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362DC-3E59-420A-857C-D1CBABD45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/>
              <a:t>Uno a uno</a:t>
            </a:r>
          </a:p>
          <a:p>
            <a:pPr lvl="1"/>
            <a:r>
              <a:rPr lang="es-AR" dirty="0"/>
              <a:t>Empleado X asignado a proyecto X</a:t>
            </a:r>
          </a:p>
          <a:p>
            <a:r>
              <a:rPr lang="es-AR" dirty="0"/>
              <a:t>Uno a varios</a:t>
            </a:r>
          </a:p>
          <a:p>
            <a:pPr lvl="1"/>
            <a:r>
              <a:rPr lang="es-AR" dirty="0"/>
              <a:t>Un autor escribe varios libros</a:t>
            </a:r>
          </a:p>
          <a:p>
            <a:r>
              <a:rPr lang="es-AR" dirty="0"/>
              <a:t>Varios a varios</a:t>
            </a:r>
          </a:p>
          <a:p>
            <a:pPr lvl="1"/>
            <a:r>
              <a:rPr lang="es-AR" dirty="0"/>
              <a:t>Productos y clientes</a:t>
            </a:r>
          </a:p>
        </p:txBody>
      </p:sp>
    </p:spTree>
    <p:extLst>
      <p:ext uri="{BB962C8B-B14F-4D97-AF65-F5344CB8AC3E}">
        <p14:creationId xmlns:p14="http://schemas.microsoft.com/office/powerpoint/2010/main" val="923604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C97BC-4663-46F4-8FE0-58B1CF0F9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Asociaciones / </a:t>
            </a:r>
            <a:r>
              <a:rPr lang="es-AR" dirty="0" err="1"/>
              <a:t>One</a:t>
            </a:r>
            <a:r>
              <a:rPr lang="es-AR" dirty="0"/>
              <a:t> </a:t>
            </a:r>
            <a:r>
              <a:rPr lang="es-AR" dirty="0" err="1"/>
              <a:t>to</a:t>
            </a:r>
            <a:r>
              <a:rPr lang="es-AR" dirty="0"/>
              <a:t> </a:t>
            </a:r>
            <a:r>
              <a:rPr lang="es-AR" dirty="0" err="1"/>
              <a:t>many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2E8C3A-7335-4847-933E-A88AFF4AE2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 err="1"/>
              <a:t>hasMany</a:t>
            </a:r>
            <a:br>
              <a:rPr lang="es-AR" dirty="0"/>
            </a:br>
            <a:r>
              <a:rPr lang="en-US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Autor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hasMany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libro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s-AR" dirty="0"/>
          </a:p>
          <a:p>
            <a:r>
              <a:rPr lang="es-AR" dirty="0" err="1"/>
              <a:t>belongsTo</a:t>
            </a:r>
            <a:br>
              <a:rPr lang="es-AR" dirty="0"/>
            </a:br>
            <a:r>
              <a:rPr lang="en-US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Libro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belongsTo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autor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2104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6244A-C584-4D26-9460-9431102AD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Creando los modelos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36D4D-5415-40B3-A301-FF483062C9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/>
              <a:t>Autores</a:t>
            </a:r>
          </a:p>
          <a:p>
            <a:pPr lvl="1"/>
            <a:r>
              <a:rPr lang="es-AR" dirty="0"/>
              <a:t>/</a:t>
            </a:r>
            <a:r>
              <a:rPr lang="es-AR" dirty="0" err="1"/>
              <a:t>models</a:t>
            </a:r>
            <a:r>
              <a:rPr lang="es-AR" dirty="0"/>
              <a:t>/autor.js</a:t>
            </a:r>
          </a:p>
          <a:p>
            <a:r>
              <a:rPr lang="es-AR" dirty="0"/>
              <a:t>Libros</a:t>
            </a:r>
          </a:p>
          <a:p>
            <a:pPr lvl="1"/>
            <a:r>
              <a:rPr lang="es-AR" dirty="0"/>
              <a:t>/</a:t>
            </a:r>
            <a:r>
              <a:rPr lang="es-AR" dirty="0" err="1"/>
              <a:t>models</a:t>
            </a:r>
            <a:r>
              <a:rPr lang="es-AR" dirty="0"/>
              <a:t>/libro.js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953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AAECE-B80F-46F2-B916-0543371A5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autor.js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5F6086-744D-4D1C-BA5A-9ABFDE03DC9B}"/>
              </a:ext>
            </a:extLst>
          </p:cNvPr>
          <p:cNvSpPr txBox="1"/>
          <p:nvPr/>
        </p:nvSpPr>
        <p:spPr>
          <a:xfrm>
            <a:off x="2949146" y="474345"/>
            <a:ext cx="8821533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module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exports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(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sequelize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DataTypes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Autor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sequelize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define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autor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id: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type: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DataTypes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primaryKey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autoIncrement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},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nombreCompleto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DataTypes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150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codigoPais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DataTypes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freezeTableName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timestamps: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});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Autor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associate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Autor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hasMany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libro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Autor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214795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AAECE-B80F-46F2-B916-0543371A5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libro.js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F0C9F4-B31B-4FEB-A531-529BEC653962}"/>
              </a:ext>
            </a:extLst>
          </p:cNvPr>
          <p:cNvSpPr txBox="1"/>
          <p:nvPr/>
        </p:nvSpPr>
        <p:spPr>
          <a:xfrm>
            <a:off x="5642914" y="335845"/>
            <a:ext cx="609600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module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exports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(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sequelize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DataTypes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Libro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sequelize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define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libro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idLibro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type: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DataTypes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primaryKey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autoIncrement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},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titulo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DataTypes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precio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DataTypes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cover: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DataTypes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STRING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freezeTableName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timestamps: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});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Libro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associate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Libro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belongsTo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autor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Libro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526247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00AE8-AF9D-421D-B284-7DE5655E6C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AR" dirty="0"/>
              <a:t>Conectar </a:t>
            </a:r>
            <a:r>
              <a:rPr lang="es-AR" dirty="0" err="1"/>
              <a:t>Node</a:t>
            </a:r>
            <a:r>
              <a:rPr lang="es-AR" dirty="0"/>
              <a:t> con </a:t>
            </a:r>
            <a:r>
              <a:rPr lang="es-AR" dirty="0" err="1"/>
              <a:t>Sequelize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9995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2CD97-22B5-4427-975A-C03C24C40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Conectar </a:t>
            </a:r>
            <a:r>
              <a:rPr lang="es-AR" dirty="0" err="1"/>
              <a:t>Node</a:t>
            </a:r>
            <a:r>
              <a:rPr lang="es-AR" dirty="0"/>
              <a:t> con </a:t>
            </a:r>
            <a:r>
              <a:rPr lang="es-AR" dirty="0" err="1"/>
              <a:t>Sequelize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F94F4-6AF0-44C4-911E-CB3C549FEA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46808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AR" dirty="0"/>
          </a:p>
          <a:p>
            <a:pPr marL="0" indent="0">
              <a:buNone/>
            </a:pPr>
            <a:r>
              <a:rPr lang="en-US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sequelize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sync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(()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pPr marL="0" indent="0"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listen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'3000'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()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pPr marL="0" indent="0"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‘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E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scuchando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el 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puerto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3000 ✨'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});</a:t>
            </a:r>
          </a:p>
          <a:p>
            <a:pPr marL="0" indent="0"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845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7AF651-2B9B-4149-AB5C-C544358185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43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6202BDD-07D8-4210-AC39-2F528F07C2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AR" sz="5200" dirty="0">
                <a:solidFill>
                  <a:srgbClr val="FFFFFF"/>
                </a:solidFill>
              </a:rPr>
              <a:t>¿Qué es un </a:t>
            </a:r>
            <a:r>
              <a:rPr lang="es-AR" sz="5200" dirty="0" err="1">
                <a:solidFill>
                  <a:srgbClr val="FFFFFF"/>
                </a:solidFill>
              </a:rPr>
              <a:t>endpoint</a:t>
            </a:r>
            <a:r>
              <a:rPr lang="es-AR" sz="5200" dirty="0">
                <a:solidFill>
                  <a:srgbClr val="FFFFFF"/>
                </a:solidFill>
              </a:rPr>
              <a:t>?</a:t>
            </a:r>
            <a:endParaRPr lang="en-US" sz="5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7698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F7635-8638-49C5-8DBB-CF80752981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AR" dirty="0" err="1"/>
              <a:t>RESTful</a:t>
            </a:r>
            <a:r>
              <a:rPr lang="es-AR" dirty="0"/>
              <a:t> </a:t>
            </a:r>
            <a:r>
              <a:rPr lang="es-AR" dirty="0" err="1"/>
              <a:t>APIs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F97AE6-0A9B-4B33-9466-A723A525C9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AR" dirty="0"/>
              <a:t>Son </a:t>
            </a:r>
            <a:r>
              <a:rPr lang="es-AR" dirty="0" err="1"/>
              <a:t>APIs</a:t>
            </a:r>
            <a:r>
              <a:rPr lang="es-AR" dirty="0"/>
              <a:t> que utilizan HTTP </a:t>
            </a:r>
            <a:r>
              <a:rPr lang="es-AR" dirty="0" err="1"/>
              <a:t>request</a:t>
            </a:r>
            <a:r>
              <a:rPr lang="es-AR" dirty="0"/>
              <a:t> para</a:t>
            </a:r>
            <a:br>
              <a:rPr lang="es-AR" dirty="0"/>
            </a:br>
            <a:r>
              <a:rPr lang="es-AR" dirty="0"/>
              <a:t>hacer llamadas de tipo GET, POST, PATCH y DELETE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903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5B071-D504-435A-A66C-D42001C8F4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AR" dirty="0"/>
              <a:t>CRUD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1EC7C8-8680-4C81-8624-AC0623B2E5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Create, Read, Update, Delete</a:t>
            </a:r>
          </a:p>
        </p:txBody>
      </p:sp>
    </p:spTree>
    <p:extLst>
      <p:ext uri="{BB962C8B-B14F-4D97-AF65-F5344CB8AC3E}">
        <p14:creationId xmlns:p14="http://schemas.microsoft.com/office/powerpoint/2010/main" val="2640786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E4D04-37F0-40D8-B525-547B6B82A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Organización posible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E79E0-EE7D-4FC7-BE88-C62CBF8B99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/>
              <a:t>/</a:t>
            </a:r>
            <a:r>
              <a:rPr lang="es-AR" dirty="0" err="1"/>
              <a:t>views</a:t>
            </a:r>
            <a:endParaRPr lang="es-AR" dirty="0"/>
          </a:p>
          <a:p>
            <a:pPr lvl="1"/>
            <a:r>
              <a:rPr lang="es-AR" dirty="0"/>
              <a:t>/</a:t>
            </a:r>
            <a:r>
              <a:rPr lang="es-AR" dirty="0" err="1"/>
              <a:t>pages</a:t>
            </a:r>
            <a:endParaRPr lang="es-AR" dirty="0"/>
          </a:p>
          <a:p>
            <a:pPr lvl="1"/>
            <a:r>
              <a:rPr lang="es-AR" dirty="0"/>
              <a:t>/</a:t>
            </a:r>
            <a:r>
              <a:rPr lang="es-AR" dirty="0" err="1"/>
              <a:t>partials</a:t>
            </a:r>
            <a:endParaRPr lang="es-AR" dirty="0"/>
          </a:p>
          <a:p>
            <a:r>
              <a:rPr lang="es-AR" dirty="0"/>
              <a:t>/</a:t>
            </a:r>
            <a:r>
              <a:rPr lang="es-AR" dirty="0" err="1"/>
              <a:t>public</a:t>
            </a:r>
            <a:endParaRPr lang="es-AR" dirty="0"/>
          </a:p>
          <a:p>
            <a:pPr lvl="1"/>
            <a:r>
              <a:rPr lang="es-AR" dirty="0"/>
              <a:t>/</a:t>
            </a:r>
            <a:r>
              <a:rPr lang="es-AR" dirty="0" err="1"/>
              <a:t>css</a:t>
            </a:r>
            <a:endParaRPr lang="es-AR" dirty="0"/>
          </a:p>
          <a:p>
            <a:pPr lvl="1"/>
            <a:r>
              <a:rPr lang="es-AR" dirty="0"/>
              <a:t>/</a:t>
            </a:r>
            <a:r>
              <a:rPr lang="es-AR" dirty="0" err="1"/>
              <a:t>images</a:t>
            </a:r>
            <a:endParaRPr lang="es-AR" dirty="0"/>
          </a:p>
          <a:p>
            <a:r>
              <a:rPr lang="es-AR" dirty="0"/>
              <a:t>/</a:t>
            </a:r>
            <a:r>
              <a:rPr lang="es-AR" dirty="0" err="1"/>
              <a:t>config</a:t>
            </a:r>
            <a:endParaRPr lang="es-AR" dirty="0"/>
          </a:p>
          <a:p>
            <a:r>
              <a:rPr lang="es-AR" dirty="0"/>
              <a:t>/</a:t>
            </a:r>
            <a:r>
              <a:rPr lang="es-AR" dirty="0" err="1"/>
              <a:t>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739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2F349-E827-4158-A73F-B0162B6F2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Instalando dependencias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7FFAB-49BB-42C7-A805-8E890F1A8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install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sequelize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mysql2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install </a:t>
            </a:r>
            <a:r>
              <a:rPr lang="en-US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nodemon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sequelize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-cli </a:t>
            </a:r>
            <a:r>
              <a:rPr lang="en-US" b="1" i="1" dirty="0">
                <a:latin typeface="Courier New" panose="02070309020205020404" pitchFamily="49" charset="0"/>
                <a:cs typeface="Courier New" panose="02070309020205020404" pitchFamily="49" charset="0"/>
              </a:rPr>
              <a:t>--save-dev</a:t>
            </a:r>
          </a:p>
        </p:txBody>
      </p:sp>
    </p:spTree>
    <p:extLst>
      <p:ext uri="{BB962C8B-B14F-4D97-AF65-F5344CB8AC3E}">
        <p14:creationId xmlns:p14="http://schemas.microsoft.com/office/powerpoint/2010/main" val="3377580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5B359-2EAE-48B8-B041-6054A99226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AR" dirty="0" err="1"/>
              <a:t>Sequelize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61785E-1F9D-4AE1-A4BF-B085FBD4D3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AR" dirty="0"/>
              <a:t>Para trabajar bases de datos varias :)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942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20E12-CDEE-4B77-9B58-A0E2D90B6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err="1"/>
              <a:t>Sequelize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69283-F2AE-4E1C-BFA5-5467873341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Postgres, MySQL, MariaDB, SQLite y Microsoft SQL Server</a:t>
            </a:r>
          </a:p>
          <a:p>
            <a:r>
              <a:rPr lang="en-US" dirty="0" err="1"/>
              <a:t>Necesitamos</a:t>
            </a:r>
            <a:endParaRPr lang="en-US" dirty="0"/>
          </a:p>
          <a:p>
            <a:pPr lvl="1"/>
            <a:r>
              <a:rPr lang="en-US" dirty="0" err="1"/>
              <a:t>Sequelize</a:t>
            </a:r>
            <a:endParaRPr lang="en-US" dirty="0"/>
          </a:p>
          <a:p>
            <a:pPr lvl="2"/>
            <a:r>
              <a:rPr lang="en-US" dirty="0">
                <a:hlinkClick r:id="rId2"/>
              </a:rPr>
              <a:t>https://www.npmjs.com/package/sequelize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Sequelize</a:t>
            </a:r>
            <a:r>
              <a:rPr lang="en-US" dirty="0"/>
              <a:t>-cli</a:t>
            </a:r>
          </a:p>
          <a:p>
            <a:pPr lvl="2"/>
            <a:r>
              <a:rPr lang="en-US" dirty="0">
                <a:hlinkClick r:id="rId3"/>
              </a:rPr>
              <a:t>https://www.npmjs.com/package/sequelize-cli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11802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F34B6-4BE4-4027-A96A-EAC8AC6E1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err="1"/>
              <a:t>Sequelize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F3551-D442-4595-8CEB-40EF41E03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sequelize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init:models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sequelize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init:config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 err="1"/>
              <a:t>Crear</a:t>
            </a:r>
            <a:r>
              <a:rPr lang="en-US" dirty="0"/>
              <a:t> </a:t>
            </a:r>
            <a:r>
              <a:rPr lang="en-US" dirty="0" err="1"/>
              <a:t>nuestra</a:t>
            </a:r>
            <a:r>
              <a:rPr lang="en-US" dirty="0"/>
              <a:t> DB con XAMPP</a:t>
            </a:r>
          </a:p>
          <a:p>
            <a:pPr lvl="1"/>
            <a:r>
              <a:rPr lang="en-US" dirty="0" err="1"/>
              <a:t>Adaptar</a:t>
            </a:r>
            <a:r>
              <a:rPr lang="en-US" dirty="0"/>
              <a:t> </a:t>
            </a:r>
            <a:r>
              <a:rPr lang="en-US" dirty="0" err="1"/>
              <a:t>configuración</a:t>
            </a:r>
            <a:r>
              <a:rPr lang="en-US" dirty="0"/>
              <a:t> a </a:t>
            </a:r>
            <a:r>
              <a:rPr lang="en-US" dirty="0" err="1"/>
              <a:t>nuestra</a:t>
            </a:r>
            <a:r>
              <a:rPr lang="en-US" dirty="0"/>
              <a:t> DB</a:t>
            </a:r>
          </a:p>
        </p:txBody>
      </p:sp>
    </p:spTree>
    <p:extLst>
      <p:ext uri="{BB962C8B-B14F-4D97-AF65-F5344CB8AC3E}">
        <p14:creationId xmlns:p14="http://schemas.microsoft.com/office/powerpoint/2010/main" val="4221066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</TotalTime>
  <Words>647</Words>
  <Application>Microsoft Office PowerPoint</Application>
  <PresentationFormat>Widescreen</PresentationFormat>
  <Paragraphs>117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Consolas</vt:lpstr>
      <vt:lpstr>Courier New</vt:lpstr>
      <vt:lpstr>Office Theme</vt:lpstr>
      <vt:lpstr>Sequelize</vt:lpstr>
      <vt:lpstr>¿Qué es un endpoint?</vt:lpstr>
      <vt:lpstr>RESTful APIs</vt:lpstr>
      <vt:lpstr>CRUD</vt:lpstr>
      <vt:lpstr>Organización posible</vt:lpstr>
      <vt:lpstr>Instalando dependencias</vt:lpstr>
      <vt:lpstr>Sequelize</vt:lpstr>
      <vt:lpstr>Sequelize</vt:lpstr>
      <vt:lpstr>Sequelize</vt:lpstr>
      <vt:lpstr>Modelos</vt:lpstr>
      <vt:lpstr>Clave primaria</vt:lpstr>
      <vt:lpstr>Asociaciones</vt:lpstr>
      <vt:lpstr>Asociaciones / One to many</vt:lpstr>
      <vt:lpstr>Creando los modelos</vt:lpstr>
      <vt:lpstr>autor.js</vt:lpstr>
      <vt:lpstr>libro.js</vt:lpstr>
      <vt:lpstr>Conectar Node con Sequelize</vt:lpstr>
      <vt:lpstr>Conectar Node con Sequelize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Sequelize</dc:title>
  <dc:creator>María Evangelina Ferreira</dc:creator>
  <cp:lastModifiedBy>María Evangelina Ferreira</cp:lastModifiedBy>
  <cp:revision>1</cp:revision>
  <dcterms:created xsi:type="dcterms:W3CDTF">2020-06-28T01:15:39Z</dcterms:created>
  <dcterms:modified xsi:type="dcterms:W3CDTF">2021-07-01T22:51:15Z</dcterms:modified>
</cp:coreProperties>
</file>